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96" y="37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tennis.co.uk/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justincooktennis@live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70974"/>
              </p:ext>
            </p:extLst>
          </p:nvPr>
        </p:nvGraphicFramePr>
        <p:xfrm>
          <a:off x="2159937" y="3347864"/>
          <a:ext cx="2771390" cy="1280160"/>
        </p:xfrm>
        <a:graphic>
          <a:graphicData uri="http://schemas.openxmlformats.org/drawingml/2006/table">
            <a:tbl>
              <a:tblPr/>
              <a:tblGrid>
                <a:gridCol w="1385695"/>
                <a:gridCol w="1385695"/>
              </a:tblGrid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Half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Day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£22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Day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£68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£95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Days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£120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Days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£140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3451"/>
              </p:ext>
            </p:extLst>
          </p:nvPr>
        </p:nvGraphicFramePr>
        <p:xfrm>
          <a:off x="308257" y="7236296"/>
          <a:ext cx="6357981" cy="1501640"/>
        </p:xfrm>
        <a:graphic>
          <a:graphicData uri="http://schemas.openxmlformats.org/drawingml/2006/table">
            <a:tbl>
              <a:tblPr/>
              <a:tblGrid>
                <a:gridCol w="2119327"/>
                <a:gridCol w="2119327"/>
                <a:gridCol w="2119327"/>
              </a:tblGrid>
              <a:tr h="214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Date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A.M</a:t>
                      </a:r>
                      <a:r>
                        <a:rPr lang="en-GB" sz="1100" b="1" baseline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or PM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Full Day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Monday 28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October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Tuesday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29 October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Wednesday 30 October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Thursday 31 October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Friday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 November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71500" y="1912938"/>
            <a:ext cx="158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25500" y="9083675"/>
            <a:ext cx="3063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-730250" y="2379663"/>
            <a:ext cx="4445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571472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874801"/>
            <a:ext cx="6858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 Junior Tennis </a:t>
            </a:r>
            <a:r>
              <a:rPr lang="en-GB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amps, open to all Juniors!</a:t>
            </a:r>
            <a:endParaRPr kumimoji="0" lang="en-GB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Dates: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Monday </a:t>
            </a:r>
            <a:r>
              <a:rPr lang="en-GB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28 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Tuesday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29 Oct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Wednesday 30 Oct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Thursday 31 Oct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Friday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1 Nov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Half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Day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10:00-12:45</a:t>
            </a:r>
            <a:r>
              <a:rPr kumimoji="0" lang="en-GB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13:15-16:00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Day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10:00-16:00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4932040"/>
            <a:ext cx="6858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Camps Include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Shot of the day, fun competitions, coaching and mini matches. Tuck Shop.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Full Details, Call Justin: 07788 591778, E-mail: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justincooktennis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@live.co.uk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www.jctennis.co.uk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GB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Please complete and send this booking form with </a:t>
            </a:r>
            <a:r>
              <a:rPr lang="en-GB" sz="1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payment to Justin Cook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bank transfer Sort code: 20-40-71 account number: 30289302 ref  </a:t>
            </a:r>
            <a:r>
              <a:rPr lang="en-GB" sz="1000" b="1" smtClean="0">
                <a:latin typeface="Arial" pitchFamily="34" charset="0"/>
                <a:cs typeface="Arial" pitchFamily="34" charset="0"/>
              </a:rPr>
              <a:t>players name</a:t>
            </a:r>
            <a:r>
              <a:rPr kumimoji="0" lang="en-GB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GB" sz="70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Justin Cook, </a:t>
            </a:r>
            <a:r>
              <a:rPr lang="en-GB" sz="1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 Consul Close, Woodley, Reading, RG5 4ET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285728" y="6228184"/>
            <a:ext cx="642942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NAME(S):…………………………………................</a:t>
            </a: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DOB: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…………....................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ADDRESS……………………………………………………………..........................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CONTACT…………………………….............................................</a:t>
            </a:r>
            <a:endParaRPr lang="en-GB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ANY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MEDICAL CONDITIONS OR ALLERGIES………………………………......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142844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Flackwell Heath</a:t>
            </a:r>
            <a:r>
              <a:rPr lang="en-GB" sz="2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 Tennis Club</a:t>
            </a:r>
            <a:endParaRPr lang="en-GB" sz="2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Picture 28" descr="JC Tennis m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04" y="1285852"/>
            <a:ext cx="1707596" cy="1825005"/>
          </a:xfrm>
          <a:prstGeom prst="rect">
            <a:avLst/>
          </a:prstGeom>
        </p:spPr>
      </p:pic>
      <p:pic>
        <p:nvPicPr>
          <p:cNvPr id="31" name="Picture 30" descr="LTA%20Logo%20Pos%20Por%20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8" y="214282"/>
            <a:ext cx="735629" cy="61493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16632" y="599386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----------------------------------------------------------------------------------------------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36" y="571472"/>
            <a:ext cx="392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The Straight Bit, Flackwell Heath, HP10 9LS </a:t>
            </a:r>
            <a:endParaRPr lang="en-GB" sz="1000" dirty="0"/>
          </a:p>
        </p:txBody>
      </p:sp>
      <p:pic>
        <p:nvPicPr>
          <p:cNvPr id="21" name="Picture 20" descr="logo_lef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16" y="0"/>
            <a:ext cx="971750" cy="10790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1403648"/>
            <a:ext cx="2131655" cy="119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183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Libby Cook</dc:creator>
  <cp:lastModifiedBy>libby cook</cp:lastModifiedBy>
  <cp:revision>47</cp:revision>
  <dcterms:created xsi:type="dcterms:W3CDTF">2013-05-07T20:49:48Z</dcterms:created>
  <dcterms:modified xsi:type="dcterms:W3CDTF">2023-10-25T15:57:56Z</dcterms:modified>
</cp:coreProperties>
</file>