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3"/>
    <p:restoredTop sz="94611"/>
  </p:normalViewPr>
  <p:slideViewPr>
    <p:cSldViewPr>
      <p:cViewPr varScale="1">
        <p:scale>
          <a:sx n="82" d="100"/>
          <a:sy n="82" d="100"/>
        </p:scale>
        <p:origin x="3088" y="16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E372B-3243-495A-8D21-4AFF004C1A74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17A5B-2630-4980-B0A6-9526D9052F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531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E372B-3243-495A-8D21-4AFF004C1A74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17A5B-2630-4980-B0A6-9526D9052F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4491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E372B-3243-495A-8D21-4AFF004C1A74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17A5B-2630-4980-B0A6-9526D9052F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4464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E372B-3243-495A-8D21-4AFF004C1A74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17A5B-2630-4980-B0A6-9526D9052F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0344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E372B-3243-495A-8D21-4AFF004C1A74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17A5B-2630-4980-B0A6-9526D9052F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2442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E372B-3243-495A-8D21-4AFF004C1A74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17A5B-2630-4980-B0A6-9526D9052F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7818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E372B-3243-495A-8D21-4AFF004C1A74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17A5B-2630-4980-B0A6-9526D9052F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055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E372B-3243-495A-8D21-4AFF004C1A74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17A5B-2630-4980-B0A6-9526D9052F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8268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E372B-3243-495A-8D21-4AFF004C1A74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17A5B-2630-4980-B0A6-9526D9052F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216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E372B-3243-495A-8D21-4AFF004C1A74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17A5B-2630-4980-B0A6-9526D9052F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568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E372B-3243-495A-8D21-4AFF004C1A74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17A5B-2630-4980-B0A6-9526D9052F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9102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FE372B-3243-495A-8D21-4AFF004C1A74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F17A5B-2630-4980-B0A6-9526D9052F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057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justincooktennis@live.co.uk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6672" y="1691680"/>
            <a:ext cx="5829300" cy="3132266"/>
          </a:xfrm>
        </p:spPr>
        <p:txBody>
          <a:bodyPr>
            <a:normAutofit fontScale="90000"/>
          </a:bodyPr>
          <a:lstStyle/>
          <a:p>
            <a:br>
              <a:rPr lang="en-GB" sz="1800" b="1" u="sng" dirty="0"/>
            </a:br>
            <a:br>
              <a:rPr lang="en-GB" sz="1800" b="1" u="sng" dirty="0"/>
            </a:br>
            <a:r>
              <a:rPr lang="en-GB" sz="1800" b="1" u="sng" dirty="0"/>
              <a:t>Junior Tennis Coaching at Flackwell Heath </a:t>
            </a:r>
            <a:br>
              <a:rPr lang="en-GB" sz="1800" b="1" u="sng" dirty="0"/>
            </a:br>
            <a:br>
              <a:rPr lang="en-GB" sz="1800" dirty="0"/>
            </a:br>
            <a:br>
              <a:rPr lang="en-GB" sz="1800" dirty="0"/>
            </a:br>
            <a:r>
              <a:rPr lang="en-GB" sz="2000" b="1" dirty="0"/>
              <a:t>Junior </a:t>
            </a:r>
            <a:r>
              <a:rPr lang="en-GB" sz="2000" b="1"/>
              <a:t>tennis coaching 2026</a:t>
            </a:r>
            <a:br>
              <a:rPr lang="en-GB" sz="1800" b="1" dirty="0"/>
            </a:br>
            <a:br>
              <a:rPr lang="en-GB" sz="1800" b="1" dirty="0"/>
            </a:br>
            <a:r>
              <a:rPr lang="en-GB" sz="1800" b="1"/>
              <a:t>Saturday 5 Sep – 12 Dec</a:t>
            </a:r>
            <a:r>
              <a:rPr lang="en-GB" sz="1800"/>
              <a:t>: 15 </a:t>
            </a:r>
            <a:r>
              <a:rPr lang="en-GB" sz="1800" dirty="0"/>
              <a:t>weeks </a:t>
            </a:r>
            <a:r>
              <a:rPr lang="en-GB" sz="1800"/>
              <a:t>£188</a:t>
            </a:r>
            <a:br>
              <a:rPr lang="en-GB" sz="1800" b="1"/>
            </a:br>
            <a:r>
              <a:rPr lang="en-GB" sz="1800"/>
              <a:t>5-11 </a:t>
            </a:r>
            <a:r>
              <a:rPr lang="en-GB" sz="1800" dirty="0"/>
              <a:t>years 11.30-12.30</a:t>
            </a:r>
            <a:br>
              <a:rPr lang="en-GB" sz="1800" b="1" dirty="0"/>
            </a:br>
            <a:r>
              <a:rPr lang="en-GB" sz="1800" b="1" dirty="0"/>
              <a:t>  </a:t>
            </a:r>
            <a:r>
              <a:rPr lang="en-GB" sz="1800"/>
              <a:t>11 &amp; </a:t>
            </a:r>
            <a:r>
              <a:rPr lang="en-GB" sz="1800" dirty="0"/>
              <a:t>over 12.30-13.30</a:t>
            </a:r>
            <a:br>
              <a:rPr lang="en-GB" sz="1800" dirty="0"/>
            </a:br>
            <a:r>
              <a:rPr lang="en-GB" sz="1800"/>
              <a:t>13 &amp; </a:t>
            </a:r>
            <a:r>
              <a:rPr lang="en-GB" sz="1800" dirty="0"/>
              <a:t>over 13.30-14.30</a:t>
            </a:r>
            <a:br>
              <a:rPr lang="en-GB" sz="1800" dirty="0"/>
            </a:br>
            <a:r>
              <a:rPr lang="en-GB" sz="1800"/>
              <a:t>13 &amp; </a:t>
            </a:r>
            <a:r>
              <a:rPr lang="en-GB" sz="1800" dirty="0"/>
              <a:t>over 14.30-15.30</a:t>
            </a:r>
            <a:br>
              <a:rPr lang="en-GB" sz="1800" dirty="0"/>
            </a:br>
            <a:br>
              <a:rPr lang="en-GB" sz="1800" b="1" dirty="0"/>
            </a:br>
            <a:r>
              <a:rPr lang="en-GB" sz="1800" b="1"/>
              <a:t> Sunday 6 Sep – 13 Dec</a:t>
            </a:r>
            <a:r>
              <a:rPr lang="en-GB" sz="1800"/>
              <a:t>: 15 </a:t>
            </a:r>
            <a:r>
              <a:rPr lang="en-GB" sz="1800" dirty="0"/>
              <a:t>weeks </a:t>
            </a:r>
            <a:r>
              <a:rPr lang="en-GB" sz="1800"/>
              <a:t>£188</a:t>
            </a:r>
            <a:br>
              <a:rPr lang="en-GB" sz="1800" dirty="0"/>
            </a:br>
            <a:r>
              <a:rPr lang="en-GB" sz="1800"/>
              <a:t>12 &amp; </a:t>
            </a:r>
            <a:r>
              <a:rPr lang="en-GB" sz="1800" dirty="0"/>
              <a:t>over 11.00-12.00</a:t>
            </a:r>
            <a:br>
              <a:rPr lang="en-GB" sz="1800" dirty="0"/>
            </a:br>
            <a:br>
              <a:rPr lang="en-GB" dirty="0"/>
            </a:br>
            <a:endParaRPr lang="en-GB" dirty="0"/>
          </a:p>
        </p:txBody>
      </p:sp>
      <p:pic>
        <p:nvPicPr>
          <p:cNvPr id="4" name="Picture 3" descr="C:\Users\libby\Desktop\Tennis\Logo\Logo Finals\Main Logos\JCTennis Main Final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96" y="251520"/>
            <a:ext cx="5731510" cy="133223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1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534115" y="4896683"/>
            <a:ext cx="6048672" cy="403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Please book by the following</a:t>
            </a:r>
            <a:endParaRPr kumimoji="0" lang="en-GB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Childs Name.........................................................................................</a:t>
            </a:r>
            <a:endParaRPr kumimoji="0" lang="en-GB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400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D.O.B</a:t>
            </a:r>
            <a:r>
              <a:rPr kumimoji="0" lang="en-GB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……………………………………………….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Address…………………………………………………………………………………………………………………………………………………………………..</a:t>
            </a:r>
            <a:endParaRPr kumimoji="0" lang="en-GB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Emergency name and 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c</a:t>
            </a:r>
            <a:r>
              <a:rPr kumimoji="0" lang="en-GB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ontact number………………………………………………………………………………………………………………………………………………</a:t>
            </a:r>
            <a:endParaRPr kumimoji="0" lang="en-GB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Any medical conditions…………………………………………………………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Group time…………………………………………………..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 would like my child to take part in the 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FHTC</a:t>
            </a:r>
            <a:r>
              <a:rPr kumimoji="0" lang="en-GB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tennis coaching programme. Payment: bank transfer account number 30289302 sort code 20-40-71 reference FHTC  and 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C</a:t>
            </a:r>
            <a:r>
              <a:rPr kumimoji="0" lang="en-GB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hilds name. Please send to 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Justin</a:t>
            </a:r>
            <a:r>
              <a:rPr kumimoji="0" lang="en-GB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Cook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email 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  <a:hlinkClick r:id="rId3"/>
              </a:rPr>
              <a:t>justincooktennis@live.co.uk</a:t>
            </a:r>
            <a:r>
              <a:rPr lang="en-GB" sz="1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phone/text 07788591778</a:t>
            </a:r>
            <a:endParaRPr kumimoji="0" lang="en-GB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Signed..........................................................       Date............................................. </a:t>
            </a:r>
            <a:endParaRPr kumimoji="0" lang="en-GB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86576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140354</TotalTime>
  <Words>150</Words>
  <Application>Microsoft Macintosh PowerPoint</Application>
  <PresentationFormat>On-screen Show (4:3)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  Junior Tennis Coaching at Flackwell Heath    Junior tennis coaching 2026  Saturday 5 Sep – 12 Dec: 15 weeks £188 5-11 years 11.30-12.30   11 &amp; over 12.30-13.30 13 &amp; over 13.30-14.30 13 &amp; over 14.30-15.30   Sunday 6 Sep – 13 Dec: 15 weeks £188 12 &amp; over 11.00-12.00  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Junior Coaching Justin will be taking the junior coaching on Sunday mornings.   10 and under Mini Tennis 9.00am-9.45am 10 and over Tennis Ball 9.45am-10.45am   The term runs from Sunday 23 April and ends Sunday 9 July. A total of 11 weeks not including half term week Sunday 4 June.   Term fees are: 10 and under Mini Tennis £66 10 and over Tennis Ball £88</dc:title>
  <dc:creator>libby cook</dc:creator>
  <cp:lastModifiedBy>Libby Fleck</cp:lastModifiedBy>
  <cp:revision>49</cp:revision>
  <cp:lastPrinted>2026-06-30T11:59:30Z</cp:lastPrinted>
  <dcterms:created xsi:type="dcterms:W3CDTF">2017-03-20T11:19:21Z</dcterms:created>
  <dcterms:modified xsi:type="dcterms:W3CDTF">2026-06-30T12:00:22Z</dcterms:modified>
</cp:coreProperties>
</file>