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/>
    <p:restoredTop sz="94660"/>
  </p:normalViewPr>
  <p:slideViewPr>
    <p:cSldViewPr>
      <p:cViewPr varScale="1">
        <p:scale>
          <a:sx n="87" d="100"/>
          <a:sy n="87" d="100"/>
        </p:scale>
        <p:origin x="3000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96130F-66E5-4FAC-BCF7-0EAF5A2E5CC9}" type="datetimeFigureOut">
              <a:rPr lang="en-US" smtClean="0"/>
              <a:pPr/>
              <a:t>6/4/26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F95F0-AA5B-4AE6-9BAE-DF1CAACBD1A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ustincooktennis@live.co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043385"/>
              </p:ext>
            </p:extLst>
          </p:nvPr>
        </p:nvGraphicFramePr>
        <p:xfrm>
          <a:off x="1854933" y="3275856"/>
          <a:ext cx="3381398" cy="1357320"/>
        </p:xfrm>
        <a:graphic>
          <a:graphicData uri="http://schemas.openxmlformats.org/drawingml/2006/table">
            <a:tbl>
              <a:tblPr/>
              <a:tblGrid>
                <a:gridCol w="1718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3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Half</a:t>
                      </a:r>
                      <a:r>
                        <a:rPr lang="en-GB" sz="12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Day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£25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1 Day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£37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2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£68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3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£95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4</a:t>
                      </a:r>
                      <a:r>
                        <a:rPr lang="en-GB" sz="1200" b="1" baseline="0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 Days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</a:rPr>
                        <a:t>£120</a:t>
                      </a:r>
                      <a:endParaRPr lang="en-GB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r>
                        <a:rPr lang="en-GB" sz="1200" b="1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GB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Days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£140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571500" y="1912938"/>
            <a:ext cx="158750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825500" y="9083675"/>
            <a:ext cx="306388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-730250" y="2379663"/>
            <a:ext cx="44450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0" y="571472"/>
            <a:ext cx="6858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116632" y="644548"/>
            <a:ext cx="6858000" cy="2846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2026 </a:t>
            </a:r>
            <a:r>
              <a:rPr kumimoji="0" lang="en-GB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Junior Tennis </a:t>
            </a:r>
            <a:r>
              <a:rPr lang="en-GB" sz="16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en-GB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amps, open to all Juniors!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600" b="1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2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2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Half Day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10:00-12:45</a:t>
            </a:r>
            <a:r>
              <a:rPr kumimoji="0" lang="en-GB" sz="12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or 13:15-16:00 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Full Day 10:00-16:00 </a:t>
            </a:r>
            <a:endParaRPr kumimoji="0" lang="en-GB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0" y="4616713"/>
            <a:ext cx="685800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Camps Include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Shot of the day, fun competitions, coaching and mini matches. Tuck shop.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For full 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etails, call Justin: 07788 591778 or E-mail: </a:t>
            </a:r>
            <a:r>
              <a:rPr kumimoji="0" lang="en-GB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justincooktennis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hlinkClick r:id="rId2"/>
              </a:rPr>
              <a:t>@live.co.uk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Please complete and send this booking form with payment to Justin Cook </a:t>
            </a:r>
            <a:r>
              <a:rPr lang="en-GB" sz="1200" b="1" dirty="0">
                <a:latin typeface="Arial" pitchFamily="34" charset="0"/>
                <a:cs typeface="Arial" pitchFamily="34" charset="0"/>
              </a:rPr>
              <a:t>bank transfer sort code: 20-40-71 account number: 30289302 ref </a:t>
            </a:r>
            <a:r>
              <a:rPr lang="en-GB" sz="1200" b="1">
                <a:latin typeface="Arial" pitchFamily="34" charset="0"/>
                <a:cs typeface="Arial" pitchFamily="34" charset="0"/>
              </a:rPr>
              <a:t>childs</a:t>
            </a:r>
            <a:r>
              <a:rPr lang="en-GB" sz="1200" b="1" dirty="0">
                <a:latin typeface="Arial" pitchFamily="34" charset="0"/>
                <a:cs typeface="Arial" pitchFamily="34" charset="0"/>
              </a:rPr>
              <a:t> name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GB" sz="12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Justin Cook, 10 Consul Close, Woodley, Reading, RG5 4ET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10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178571" y="6130953"/>
            <a:ext cx="6418781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NAME(S):…………………………………................</a:t>
            </a:r>
            <a:r>
              <a:rPr lang="en-GB" sz="1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DOB:</a:t>
            </a: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…………....................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ADDRESS……………………………………………………………....................................................................................................................................................</a:t>
            </a: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EMERGENCY CONTACT DETAILS……………………………………………………………………………. ……………………………..............................................................</a:t>
            </a:r>
            <a:endParaRPr lang="en-GB" sz="1400" b="1" dirty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ANY MEDICAL</a:t>
            </a:r>
            <a:r>
              <a:rPr kumimoji="0" lang="en-GB" sz="14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CONDITIONS OR </a:t>
            </a:r>
            <a:r>
              <a:rPr kumimoji="0" lang="en-GB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ALLERGIES…………………………………..................................................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b="1" dirty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DATES AND TIMES OF TENNIS CAMP…………………………………………………………………………………………………………………………………………………………………………………</a:t>
            </a:r>
            <a:endParaRPr kumimoji="0" lang="en-GB" sz="14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0" y="142844"/>
            <a:ext cx="685800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400" b="1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Times New Roman"/>
              </a:rPr>
              <a:t>Flackwell Heath</a:t>
            </a:r>
            <a:r>
              <a:rPr lang="en-GB" sz="2400" b="1" cap="none" spc="0" dirty="0">
                <a:ln w="12700">
                  <a:solidFill>
                    <a:schemeClr val="tx1"/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"/>
                <a:ea typeface="Times New Roman"/>
              </a:rPr>
              <a:t> Tennis Club</a:t>
            </a:r>
            <a:endParaRPr lang="en-GB" sz="2400" b="1" cap="none" spc="0" dirty="0">
              <a:ln w="12700">
                <a:solidFill>
                  <a:schemeClr val="tx1"/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9" name="Picture 28" descr="JC Tennis mob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4290" y="3346402"/>
            <a:ext cx="714380" cy="649436"/>
          </a:xfrm>
          <a:prstGeom prst="rect">
            <a:avLst/>
          </a:prstGeom>
        </p:spPr>
      </p:pic>
      <p:pic>
        <p:nvPicPr>
          <p:cNvPr id="31" name="Picture 30" descr="LTA%20Logo%20Pos%20Por%20RG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8" y="214282"/>
            <a:ext cx="735629" cy="614932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-66238" y="5691832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----------------------------------------------------------------------------------------------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28736" y="571472"/>
            <a:ext cx="39290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00" dirty="0"/>
              <a:t>The Straight Bit, Flackwell Heath, HP10 9LS </a:t>
            </a:r>
          </a:p>
        </p:txBody>
      </p:sp>
      <p:pic>
        <p:nvPicPr>
          <p:cNvPr id="21" name="Picture 20" descr="logo_left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949280" y="0"/>
            <a:ext cx="810328" cy="899797"/>
          </a:xfrm>
          <a:prstGeom prst="rect">
            <a:avLst/>
          </a:prstGeom>
        </p:spPr>
      </p:pic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186283"/>
              </p:ext>
            </p:extLst>
          </p:nvPr>
        </p:nvGraphicFramePr>
        <p:xfrm>
          <a:off x="612603" y="1073901"/>
          <a:ext cx="5673897" cy="17241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61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9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7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6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7041">
                  <a:extLst>
                    <a:ext uri="{9D8B030D-6E8A-4147-A177-3AD203B41FA5}">
                      <a16:colId xmlns:a16="http://schemas.microsoft.com/office/drawing/2014/main" val="4181395068"/>
                    </a:ext>
                  </a:extLst>
                </a:gridCol>
              </a:tblGrid>
              <a:tr h="254606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Week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Week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Week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Week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Week 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933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Mon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20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Mon 27 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Mon 17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Tue 21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Tue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28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Tue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11</a:t>
                      </a: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 Aug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Tue 18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Tue 1 Sep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Wed 22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Wed 29 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Wed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12 Aug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Wed 19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Wed 2 Sep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Thu 23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Thu 30 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Thu 13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Thu 20 Aug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Thu 3 Sep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Fri 24</a:t>
                      </a:r>
                      <a:r>
                        <a:rPr lang="en-GB" sz="1100" b="1" baseline="0" dirty="0">
                          <a:latin typeface="Arial" pitchFamily="34" charset="0"/>
                          <a:cs typeface="Arial" pitchFamily="34" charset="0"/>
                        </a:rPr>
                        <a:t> Jul</a:t>
                      </a:r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Fri 14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Fri 21 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latin typeface="Arial" pitchFamily="34" charset="0"/>
                          <a:cs typeface="Arial" pitchFamily="34" charset="0"/>
                        </a:rPr>
                        <a:t>Fri 4 Sep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235</Words>
  <Application>Microsoft Macintosh PowerPoint</Application>
  <PresentationFormat>On-screen Show (4:3)</PresentationFormat>
  <Paragraphs>66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Libby Cook</dc:creator>
  <cp:lastModifiedBy>Libby Fleck</cp:lastModifiedBy>
  <cp:revision>72</cp:revision>
  <cp:lastPrinted>2025-03-03T15:08:43Z</cp:lastPrinted>
  <dcterms:created xsi:type="dcterms:W3CDTF">2013-05-07T20:49:48Z</dcterms:created>
  <dcterms:modified xsi:type="dcterms:W3CDTF">2026-06-04T09:44:11Z</dcterms:modified>
</cp:coreProperties>
</file>