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794500" cy="9931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Themed Style 2 –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Themed Style 2 –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567"/>
    <p:restoredTop sz="94686"/>
  </p:normalViewPr>
  <p:slideViewPr>
    <p:cSldViewPr>
      <p:cViewPr varScale="1">
        <p:scale>
          <a:sx n="82" d="100"/>
          <a:sy n="82" d="100"/>
        </p:scale>
        <p:origin x="3000" y="16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6130F-66E5-4FAC-BCF7-0EAF5A2E5CC9}" type="datetimeFigureOut">
              <a:rPr lang="en-US" smtClean="0"/>
              <a:pPr/>
              <a:t>3/2/26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F95F0-AA5B-4AE6-9BAE-DF1CAACBD1A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6130F-66E5-4FAC-BCF7-0EAF5A2E5CC9}" type="datetimeFigureOut">
              <a:rPr lang="en-US" smtClean="0"/>
              <a:pPr/>
              <a:t>3/2/26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F95F0-AA5B-4AE6-9BAE-DF1CAACBD1A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6130F-66E5-4FAC-BCF7-0EAF5A2E5CC9}" type="datetimeFigureOut">
              <a:rPr lang="en-US" smtClean="0"/>
              <a:pPr/>
              <a:t>3/2/26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F95F0-AA5B-4AE6-9BAE-DF1CAACBD1A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6130F-66E5-4FAC-BCF7-0EAF5A2E5CC9}" type="datetimeFigureOut">
              <a:rPr lang="en-US" smtClean="0"/>
              <a:pPr/>
              <a:t>3/2/26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F95F0-AA5B-4AE6-9BAE-DF1CAACBD1A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6130F-66E5-4FAC-BCF7-0EAF5A2E5CC9}" type="datetimeFigureOut">
              <a:rPr lang="en-US" smtClean="0"/>
              <a:pPr/>
              <a:t>3/2/26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F95F0-AA5B-4AE6-9BAE-DF1CAACBD1A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6130F-66E5-4FAC-BCF7-0EAF5A2E5CC9}" type="datetimeFigureOut">
              <a:rPr lang="en-US" smtClean="0"/>
              <a:pPr/>
              <a:t>3/2/26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F95F0-AA5B-4AE6-9BAE-DF1CAACBD1A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6130F-66E5-4FAC-BCF7-0EAF5A2E5CC9}" type="datetimeFigureOut">
              <a:rPr lang="en-US" smtClean="0"/>
              <a:pPr/>
              <a:t>3/2/26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F95F0-AA5B-4AE6-9BAE-DF1CAACBD1A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6130F-66E5-4FAC-BCF7-0EAF5A2E5CC9}" type="datetimeFigureOut">
              <a:rPr lang="en-US" smtClean="0"/>
              <a:pPr/>
              <a:t>3/2/26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F95F0-AA5B-4AE6-9BAE-DF1CAACBD1A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6130F-66E5-4FAC-BCF7-0EAF5A2E5CC9}" type="datetimeFigureOut">
              <a:rPr lang="en-US" smtClean="0"/>
              <a:pPr/>
              <a:t>3/2/26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F95F0-AA5B-4AE6-9BAE-DF1CAACBD1A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6130F-66E5-4FAC-BCF7-0EAF5A2E5CC9}" type="datetimeFigureOut">
              <a:rPr lang="en-US" smtClean="0"/>
              <a:pPr/>
              <a:t>3/2/26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F95F0-AA5B-4AE6-9BAE-DF1CAACBD1A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6130F-66E5-4FAC-BCF7-0EAF5A2E5CC9}" type="datetimeFigureOut">
              <a:rPr lang="en-US" smtClean="0"/>
              <a:pPr/>
              <a:t>3/2/26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F95F0-AA5B-4AE6-9BAE-DF1CAACBD1A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96130F-66E5-4FAC-BCF7-0EAF5A2E5CC9}" type="datetimeFigureOut">
              <a:rPr lang="en-US" smtClean="0"/>
              <a:pPr/>
              <a:t>3/2/26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1F95F0-AA5B-4AE6-9BAE-DF1CAACBD1AC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justincooktennis@live.co.uk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2735285"/>
              </p:ext>
            </p:extLst>
          </p:nvPr>
        </p:nvGraphicFramePr>
        <p:xfrm>
          <a:off x="1677468" y="3286888"/>
          <a:ext cx="3381398" cy="1417900"/>
        </p:xfrm>
        <a:graphic>
          <a:graphicData uri="http://schemas.openxmlformats.org/drawingml/2006/table">
            <a:tbl>
              <a:tblPr/>
              <a:tblGrid>
                <a:gridCol w="16906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906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358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Half</a:t>
                      </a:r>
                      <a:r>
                        <a:rPr lang="en-GB" sz="1200" b="1" baseline="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 Day</a:t>
                      </a:r>
                      <a:endParaRPr lang="en-GB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£25</a:t>
                      </a:r>
                      <a:endParaRPr lang="en-GB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358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1 Day</a:t>
                      </a:r>
                      <a:endParaRPr lang="en-GB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£37</a:t>
                      </a:r>
                      <a:endParaRPr lang="en-GB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358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2 Days</a:t>
                      </a:r>
                      <a:endParaRPr lang="en-GB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£68</a:t>
                      </a:r>
                      <a:endParaRPr lang="en-GB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35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3 Days</a:t>
                      </a:r>
                      <a:endParaRPr lang="en-GB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£95</a:t>
                      </a:r>
                      <a:endParaRPr lang="en-GB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358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4</a:t>
                      </a:r>
                      <a:r>
                        <a:rPr lang="en-GB" sz="1200" b="1" baseline="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 Days</a:t>
                      </a:r>
                      <a:endParaRPr lang="en-GB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£120</a:t>
                      </a:r>
                      <a:endParaRPr lang="en-GB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8095891"/>
              </p:ext>
            </p:extLst>
          </p:nvPr>
        </p:nvGraphicFramePr>
        <p:xfrm>
          <a:off x="715976" y="7020272"/>
          <a:ext cx="5072097" cy="1281014"/>
        </p:xfrm>
        <a:graphic>
          <a:graphicData uri="http://schemas.openxmlformats.org/drawingml/2006/table">
            <a:tbl>
              <a:tblPr/>
              <a:tblGrid>
                <a:gridCol w="1056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0288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2861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Week 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A.M</a:t>
                      </a:r>
                      <a:r>
                        <a:rPr lang="en-GB" sz="1100" b="1" baseline="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or P.M</a:t>
                      </a:r>
                      <a:endParaRPr lang="en-GB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Full Day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Week 2</a:t>
                      </a:r>
                      <a:endParaRPr lang="en-GB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A.</a:t>
                      </a:r>
                      <a:r>
                        <a:rPr lang="en-GB" sz="1100" b="1" baseline="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M or P.M</a:t>
                      </a:r>
                      <a:endParaRPr lang="en-GB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Full Day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130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 b="1" baseline="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Mon 30 Mar</a:t>
                      </a:r>
                      <a:endParaRPr lang="en-GB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 b="1" baseline="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Tue 7 </a:t>
                      </a:r>
                      <a:r>
                        <a:rPr lang="en-GB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Apr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072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 b="1" baseline="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Tue 31 Mar</a:t>
                      </a:r>
                      <a:endParaRPr lang="en-GB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 b="1" baseline="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Wed 8 </a:t>
                      </a:r>
                      <a:r>
                        <a:rPr lang="en-GB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Apr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214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 b="1" baseline="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Wed 1 Apr</a:t>
                      </a:r>
                      <a:endParaRPr lang="en-GB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 b="1" baseline="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Thu 9 </a:t>
                      </a:r>
                      <a:r>
                        <a:rPr lang="en-GB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Apr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156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 b="1" baseline="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Thu 2 Apr</a:t>
                      </a:r>
                      <a:endParaRPr lang="en-GB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 b="1" baseline="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Fri 10</a:t>
                      </a:r>
                      <a:r>
                        <a:rPr lang="en-GB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Apr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2303" name="Text Box 15"/>
          <p:cNvSpPr txBox="1">
            <a:spLocks noChangeArrowheads="1"/>
          </p:cNvSpPr>
          <p:nvPr/>
        </p:nvSpPr>
        <p:spPr bwMode="auto">
          <a:xfrm>
            <a:off x="571500" y="1912938"/>
            <a:ext cx="158750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304" name="Text Box 16"/>
          <p:cNvSpPr txBox="1">
            <a:spLocks noChangeArrowheads="1"/>
          </p:cNvSpPr>
          <p:nvPr/>
        </p:nvSpPr>
        <p:spPr bwMode="auto">
          <a:xfrm>
            <a:off x="825500" y="9083675"/>
            <a:ext cx="306388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302" name="Text Box 14"/>
          <p:cNvSpPr txBox="1">
            <a:spLocks noChangeArrowheads="1"/>
          </p:cNvSpPr>
          <p:nvPr/>
        </p:nvSpPr>
        <p:spPr bwMode="auto">
          <a:xfrm>
            <a:off x="-730250" y="2379663"/>
            <a:ext cx="44450" cy="4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307" name="Rectangle 1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308" name="Rectangle 20"/>
          <p:cNvSpPr>
            <a:spLocks noChangeArrowheads="1"/>
          </p:cNvSpPr>
          <p:nvPr/>
        </p:nvSpPr>
        <p:spPr bwMode="auto">
          <a:xfrm>
            <a:off x="0" y="571472"/>
            <a:ext cx="6858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310" name="Rectangle 22"/>
          <p:cNvSpPr>
            <a:spLocks noChangeArrowheads="1"/>
          </p:cNvSpPr>
          <p:nvPr/>
        </p:nvSpPr>
        <p:spPr bwMode="auto">
          <a:xfrm>
            <a:off x="96545" y="607877"/>
            <a:ext cx="6642976" cy="2939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2026 Junior Tennis </a:t>
            </a:r>
            <a:r>
              <a:rPr lang="en-GB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C</a:t>
            </a:r>
            <a:r>
              <a:rPr kumimoji="0" lang="en-GB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amps, open to all Juniors!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1600" b="1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600" b="1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600" b="1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9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1200" b="1" dirty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1200" b="1" dirty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200" b="1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Half Day</a:t>
            </a: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10:00-12:45 or 13:15-16:00</a:t>
            </a:r>
            <a:r>
              <a:rPr kumimoji="0" lang="en-GB" sz="1200" b="1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2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Full Day 10:00-16:00 </a:t>
            </a:r>
            <a:endParaRPr kumimoji="0" lang="en-GB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312" name="Rectangle 24"/>
          <p:cNvSpPr>
            <a:spLocks noChangeArrowheads="1"/>
          </p:cNvSpPr>
          <p:nvPr/>
        </p:nvSpPr>
        <p:spPr bwMode="auto">
          <a:xfrm>
            <a:off x="-35719" y="4858737"/>
            <a:ext cx="6858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sng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Camps Include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Shot of the day, fun competitions, coaching and mini matches. Tuck shop.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For full </a:t>
            </a:r>
            <a:r>
              <a:rPr lang="en-GB" sz="1200" b="1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d</a:t>
            </a: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etails, call Justin: 07788 591778</a:t>
            </a:r>
            <a:r>
              <a:rPr lang="en-GB" sz="1200" b="1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or </a:t>
            </a: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E-mail: </a:t>
            </a: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hlinkClick r:id="rId2"/>
              </a:rPr>
              <a:t>justincooktennis</a:t>
            </a:r>
            <a:r>
              <a:rPr lang="en-GB" sz="1200" b="1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  <a:hlinkClick r:id="rId2"/>
              </a:rPr>
              <a:t>@live.co.uk</a:t>
            </a:r>
            <a:r>
              <a:rPr lang="en-GB" sz="1200" b="1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GB" sz="1000" b="1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Please complete and send this booking form with payment to Justin Cook </a:t>
            </a:r>
            <a:r>
              <a:rPr lang="en-GB" sz="1000" b="1" dirty="0">
                <a:latin typeface="Arial" pitchFamily="34" charset="0"/>
                <a:cs typeface="Arial" pitchFamily="34" charset="0"/>
              </a:rPr>
              <a:t>bank transfer Sort code: 20-40-71 account number: 30289302 ref child’s name</a:t>
            </a:r>
            <a:r>
              <a:rPr lang="en-GB" sz="10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en-GB" sz="10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000" b="1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Justin Cook, 10 Consul Close, Woodley, Reading, RG5 4ET</a:t>
            </a:r>
            <a:endParaRPr lang="en-GB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314" name="Rectangle 26"/>
          <p:cNvSpPr>
            <a:spLocks noChangeArrowheads="1"/>
          </p:cNvSpPr>
          <p:nvPr/>
        </p:nvSpPr>
        <p:spPr bwMode="auto">
          <a:xfrm>
            <a:off x="178571" y="5940152"/>
            <a:ext cx="642942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NAME(S):…………………………………................</a:t>
            </a:r>
            <a:r>
              <a:rPr lang="en-GB" sz="1400" b="1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DOB:</a:t>
            </a:r>
            <a:r>
              <a:rPr kumimoji="0" lang="en-GB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…………....................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ADDRESS……………………………………………………………..........................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EMERGENCY CONTACT…………………………….............................................</a:t>
            </a:r>
            <a:endParaRPr lang="en-GB" sz="1400" b="1" dirty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ANY MEDICAL</a:t>
            </a:r>
            <a:r>
              <a:rPr kumimoji="0" lang="en-GB" sz="1400" b="1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CONDITIONS OR </a:t>
            </a:r>
            <a:r>
              <a:rPr kumimoji="0" lang="en-GB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ALLERGIES…………………………………...</a:t>
            </a:r>
          </a:p>
        </p:txBody>
      </p:sp>
      <p:sp>
        <p:nvSpPr>
          <p:cNvPr id="28" name="Rectangle 27"/>
          <p:cNvSpPr/>
          <p:nvPr/>
        </p:nvSpPr>
        <p:spPr>
          <a:xfrm>
            <a:off x="0" y="142844"/>
            <a:ext cx="685800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2400" b="1" dirty="0">
                <a:ln w="12700">
                  <a:solidFill>
                    <a:schemeClr val="tx1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ea typeface="Times New Roman"/>
              </a:rPr>
              <a:t>Flackwell Heath</a:t>
            </a:r>
            <a:r>
              <a:rPr lang="en-GB" sz="2400" b="1" cap="none" spc="0" dirty="0">
                <a:ln w="12700">
                  <a:solidFill>
                    <a:schemeClr val="tx1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ea typeface="Times New Roman"/>
              </a:rPr>
              <a:t> Tennis Club</a:t>
            </a:r>
            <a:endParaRPr lang="en-GB" sz="2400" b="1" cap="none" spc="0" dirty="0">
              <a:ln w="12700">
                <a:solidFill>
                  <a:schemeClr val="tx1"/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29" name="Picture 28" descr="JC Tennis mob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4290" y="3346402"/>
            <a:ext cx="714380" cy="649436"/>
          </a:xfrm>
          <a:prstGeom prst="rect">
            <a:avLst/>
          </a:prstGeom>
        </p:spPr>
      </p:pic>
      <p:pic>
        <p:nvPicPr>
          <p:cNvPr id="31" name="Picture 30" descr="LTA%20Logo%20Pos%20Por%20RGB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85728" y="214282"/>
            <a:ext cx="735629" cy="614932"/>
          </a:xfrm>
          <a:prstGeom prst="rect">
            <a:avLst/>
          </a:prstGeom>
        </p:spPr>
      </p:pic>
      <p:sp>
        <p:nvSpPr>
          <p:cNvPr id="34" name="TextBox 33"/>
          <p:cNvSpPr txBox="1"/>
          <p:nvPr/>
        </p:nvSpPr>
        <p:spPr>
          <a:xfrm>
            <a:off x="4584" y="5691832"/>
            <a:ext cx="685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----------------------------------------------------------------------------------------------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428736" y="571472"/>
            <a:ext cx="392909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The Straight Bit, Flackwell Heath, HP10 9LS </a:t>
            </a:r>
          </a:p>
        </p:txBody>
      </p:sp>
      <p:pic>
        <p:nvPicPr>
          <p:cNvPr id="21" name="Picture 20" descr="logo_left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949280" y="0"/>
            <a:ext cx="810328" cy="899797"/>
          </a:xfrm>
          <a:prstGeom prst="rect">
            <a:avLst/>
          </a:prstGeom>
        </p:spPr>
      </p:pic>
      <p:graphicFrame>
        <p:nvGraphicFramePr>
          <p:cNvPr id="26" name="Table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5607353"/>
              </p:ext>
            </p:extLst>
          </p:nvPr>
        </p:nvGraphicFramePr>
        <p:xfrm>
          <a:off x="2291100" y="1336668"/>
          <a:ext cx="2204362" cy="1295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522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6220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/>
                        <a:t>Week 1</a:t>
                      </a:r>
                      <a:endParaRPr lang="en-GB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/>
                        <a:t>Week</a:t>
                      </a:r>
                      <a:r>
                        <a:rPr lang="en-GB" sz="1100" b="1" baseline="0" dirty="0"/>
                        <a:t> 2</a:t>
                      </a:r>
                      <a:endParaRPr lang="en-GB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6220">
                <a:tc>
                  <a:txBody>
                    <a:bodyPr/>
                    <a:lstStyle/>
                    <a:p>
                      <a:pPr algn="ctr"/>
                      <a:r>
                        <a:rPr lang="en-GB" sz="1100" b="1" baseline="0" dirty="0"/>
                        <a:t>Mon 30 Mar</a:t>
                      </a:r>
                      <a:endParaRPr lang="en-GB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baseline="0" dirty="0"/>
                        <a:t> Tue 7 </a:t>
                      </a:r>
                      <a:r>
                        <a:rPr lang="en-GB" sz="1100" b="1" dirty="0"/>
                        <a:t>Apr </a:t>
                      </a:r>
                      <a:endParaRPr lang="en-GB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6220">
                <a:tc>
                  <a:txBody>
                    <a:bodyPr/>
                    <a:lstStyle/>
                    <a:p>
                      <a:pPr algn="ctr"/>
                      <a:r>
                        <a:rPr lang="en-GB" sz="1100" b="1" baseline="0" dirty="0"/>
                        <a:t>Tue 31 Mar</a:t>
                      </a:r>
                      <a:endParaRPr lang="en-GB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baseline="0" dirty="0"/>
                        <a:t>Wed 8 Apr</a:t>
                      </a:r>
                      <a:endParaRPr lang="en-GB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6220">
                <a:tc>
                  <a:txBody>
                    <a:bodyPr/>
                    <a:lstStyle/>
                    <a:p>
                      <a:pPr algn="ctr"/>
                      <a:r>
                        <a:rPr lang="en-GB" sz="1100" b="1" baseline="0" dirty="0"/>
                        <a:t>Wed 1 Apr</a:t>
                      </a:r>
                      <a:endParaRPr lang="en-GB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baseline="0" dirty="0"/>
                        <a:t>Thu 9</a:t>
                      </a:r>
                      <a:r>
                        <a:rPr lang="en-GB" sz="1100" b="1" dirty="0"/>
                        <a:t> Apr</a:t>
                      </a:r>
                      <a:endParaRPr lang="en-GB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6220">
                <a:tc>
                  <a:txBody>
                    <a:bodyPr/>
                    <a:lstStyle/>
                    <a:p>
                      <a:pPr algn="ctr"/>
                      <a:r>
                        <a:rPr lang="en-GB" sz="1100" b="1" baseline="0" dirty="0"/>
                        <a:t> Thu 2 </a:t>
                      </a:r>
                      <a:r>
                        <a:rPr lang="en-GB" sz="1100" b="1" dirty="0"/>
                        <a:t>Apr</a:t>
                      </a:r>
                      <a:endParaRPr lang="en-GB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baseline="0" dirty="0"/>
                        <a:t>Fri 10 </a:t>
                      </a:r>
                      <a:r>
                        <a:rPr lang="en-GB" sz="1100" b="1" dirty="0"/>
                        <a:t>Apr</a:t>
                      </a:r>
                      <a:endParaRPr lang="en-GB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487</TotalTime>
  <Words>222</Words>
  <Application>Microsoft Macintosh PowerPoint</Application>
  <PresentationFormat>On-screen Show (4:3)</PresentationFormat>
  <Paragraphs>60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Libby Cook</dc:creator>
  <cp:lastModifiedBy>Libby Fleck</cp:lastModifiedBy>
  <cp:revision>67</cp:revision>
  <cp:lastPrinted>2026-03-02T12:19:39Z</cp:lastPrinted>
  <dcterms:created xsi:type="dcterms:W3CDTF">2013-05-07T20:49:48Z</dcterms:created>
  <dcterms:modified xsi:type="dcterms:W3CDTF">2026-03-02T12:20:31Z</dcterms:modified>
</cp:coreProperties>
</file>