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464" y="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ctennis.co.uk/" TargetMode="External"/><Relationship Id="rId2" Type="http://schemas.openxmlformats.org/officeDocument/2006/relationships/hyperlink" Target="mailto:justincooktennis@live.co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08090"/>
              </p:ext>
            </p:extLst>
          </p:nvPr>
        </p:nvGraphicFramePr>
        <p:xfrm>
          <a:off x="1854933" y="3275856"/>
          <a:ext cx="3381398" cy="1357320"/>
        </p:xfrm>
        <a:graphic>
          <a:graphicData uri="http://schemas.openxmlformats.org/drawingml/2006/table">
            <a:tbl>
              <a:tblPr/>
              <a:tblGrid>
                <a:gridCol w="1690699"/>
                <a:gridCol w="1690699"/>
              </a:tblGrid>
              <a:tr h="226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Half</a:t>
                      </a:r>
                      <a:r>
                        <a:rPr lang="en-GB" sz="12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Day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£22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Day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</a:t>
                      </a: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37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 Days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£68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 Days</a:t>
                      </a:r>
                      <a:endParaRPr lang="en-GB" sz="12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£95</a:t>
                      </a:r>
                      <a:endParaRPr lang="en-GB" sz="12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r>
                        <a:rPr lang="en-GB" sz="12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Days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£120</a:t>
                      </a:r>
                      <a:endParaRPr lang="en-GB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r>
                        <a:rPr lang="en-GB" sz="12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GB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Days</a:t>
                      </a:r>
                      <a:endParaRPr lang="en-GB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£140</a:t>
                      </a:r>
                      <a:endParaRPr lang="en-GB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679163"/>
              </p:ext>
            </p:extLst>
          </p:nvPr>
        </p:nvGraphicFramePr>
        <p:xfrm>
          <a:off x="285729" y="7020271"/>
          <a:ext cx="6023591" cy="2053080"/>
        </p:xfrm>
        <a:graphic>
          <a:graphicData uri="http://schemas.openxmlformats.org/drawingml/2006/table">
            <a:tbl>
              <a:tblPr/>
              <a:tblGrid>
                <a:gridCol w="526785"/>
                <a:gridCol w="456246"/>
                <a:gridCol w="408445"/>
                <a:gridCol w="671675"/>
                <a:gridCol w="432048"/>
                <a:gridCol w="432048"/>
                <a:gridCol w="648072"/>
                <a:gridCol w="432048"/>
                <a:gridCol w="504056"/>
                <a:gridCol w="648072"/>
                <a:gridCol w="432048"/>
                <a:gridCol w="432048"/>
              </a:tblGrid>
              <a:tr h="342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Week 1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½</a:t>
                      </a: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Day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Full Day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Week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½ Day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Full Day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Week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½</a:t>
                      </a: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Day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Full Day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Week 4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½</a:t>
                      </a: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Day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Full Day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 Jul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 </a:t>
                      </a: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 </a:t>
                      </a: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 </a:t>
                      </a: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 Aug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71500" y="1912938"/>
            <a:ext cx="1587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25500" y="9083675"/>
            <a:ext cx="3063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-730250" y="2379663"/>
            <a:ext cx="44450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571472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116632" y="644548"/>
            <a:ext cx="68580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2024 Junior Tennis </a:t>
            </a:r>
            <a:r>
              <a:rPr lang="en-GB" sz="1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amps, open to all Juniors!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Half </a:t>
            </a:r>
            <a:r>
              <a:rPr lang="en-GB" sz="1200" b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Day</a:t>
            </a:r>
            <a:r>
              <a:rPr kumimoji="0" lang="en-GB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10:00-12:45</a:t>
            </a:r>
            <a:r>
              <a:rPr kumimoji="0" lang="en-GB" sz="1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or 13:15-16:00 </a:t>
            </a:r>
            <a:r>
              <a:rPr lang="en-GB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Full </a:t>
            </a:r>
            <a:r>
              <a:rPr lang="en-GB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Day 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10:00-16:00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0" y="4616713"/>
            <a:ext cx="68580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Camps Include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Shot of the day, fun competitions, coaching and mini matches. Tuck Shop.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Full Details, Call Justin: 07788 591778, E-mail: 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justincooktennis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@live.co.uk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or 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www.jctennis.co.uk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Please complete and send this booking form with payment to Justin Cook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bank transfer Sort code: 20-40-71 account number: 30289302 ref  players name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Justin Cook, 10 Consul Close, Woodley, Reading, RG5 4ET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178571" y="5940152"/>
            <a:ext cx="64294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NAME(S):…………………………………................</a:t>
            </a:r>
            <a:r>
              <a:rPr lang="en-GB" sz="1400" b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DOB:</a:t>
            </a:r>
            <a:r>
              <a:rPr kumimoji="0" lang="en-GB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…………....................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ADDRESS……………………………………………………………..........................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EMERGENCY CONTACT…………………………….............................................</a:t>
            </a:r>
            <a:endParaRPr lang="en-GB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ANY MEDICAL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CONDITIONS OR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ALLERGIES…………………………………...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142844"/>
            <a:ext cx="6858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</a:rPr>
              <a:t>Flackwell Heath</a:t>
            </a:r>
            <a:r>
              <a:rPr lang="en-GB" sz="2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</a:rPr>
              <a:t> Tennis Club</a:t>
            </a:r>
            <a:endParaRPr lang="en-GB" sz="2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9" name="Picture 28" descr="JC Tennis mo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90" y="3346402"/>
            <a:ext cx="714380" cy="649436"/>
          </a:xfrm>
          <a:prstGeom prst="rect">
            <a:avLst/>
          </a:prstGeom>
        </p:spPr>
      </p:pic>
      <p:pic>
        <p:nvPicPr>
          <p:cNvPr id="31" name="Picture 30" descr="LTA%20Logo%20Pos%20Por%20RG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8" y="214282"/>
            <a:ext cx="735629" cy="61493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-66238" y="5691832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----------------------------------------------------------------------------------------------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428736" y="571472"/>
            <a:ext cx="3929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The Straight Bit, Flackwell Heath, HP10 9LS </a:t>
            </a:r>
            <a:endParaRPr lang="en-GB" sz="1000" dirty="0"/>
          </a:p>
        </p:txBody>
      </p:sp>
      <p:pic>
        <p:nvPicPr>
          <p:cNvPr id="21" name="Picture 20" descr="logo_lef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9280" y="0"/>
            <a:ext cx="810328" cy="899797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54606"/>
              </p:ext>
            </p:extLst>
          </p:nvPr>
        </p:nvGraphicFramePr>
        <p:xfrm>
          <a:off x="1340768" y="1033137"/>
          <a:ext cx="4464496" cy="18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939"/>
                <a:gridCol w="1138135"/>
                <a:gridCol w="1192333"/>
                <a:gridCol w="1050089"/>
              </a:tblGrid>
              <a:tr h="24641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Week 1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Week</a:t>
                      </a:r>
                      <a:r>
                        <a:rPr lang="en-GB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Week 3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Week 4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946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Mon</a:t>
                      </a:r>
                      <a:r>
                        <a:rPr lang="en-GB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31 Jul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Mon 7 Aug 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Mon</a:t>
                      </a:r>
                      <a:r>
                        <a:rPr lang="en-GB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14</a:t>
                      </a:r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Mon 21 Aug</a:t>
                      </a:r>
                    </a:p>
                  </a:txBody>
                  <a:tcPr/>
                </a:tc>
              </a:tr>
              <a:tr h="32946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Tue 1</a:t>
                      </a:r>
                      <a:r>
                        <a:rPr lang="en-GB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Aug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Tue</a:t>
                      </a:r>
                      <a:r>
                        <a:rPr lang="en-GB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8 Aug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Tue</a:t>
                      </a:r>
                      <a:r>
                        <a:rPr lang="en-GB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15</a:t>
                      </a:r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 Aug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Tue 22 Aug</a:t>
                      </a:r>
                    </a:p>
                  </a:txBody>
                  <a:tcPr/>
                </a:tc>
              </a:tr>
              <a:tr h="32946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Wed 2</a:t>
                      </a:r>
                      <a:r>
                        <a:rPr lang="en-GB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Aug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Wed 9 Aug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Wed</a:t>
                      </a:r>
                      <a:r>
                        <a:rPr lang="en-GB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16 Aug</a:t>
                      </a:r>
                      <a:endParaRPr lang="en-GB" sz="11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Wed 23 Aug</a:t>
                      </a:r>
                    </a:p>
                  </a:txBody>
                  <a:tcPr/>
                </a:tc>
              </a:tr>
              <a:tr h="32946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Thu 3 Aug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Thu 10</a:t>
                      </a:r>
                      <a:r>
                        <a:rPr lang="en-GB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endParaRPr lang="en-GB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Thu 17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Thu</a:t>
                      </a:r>
                      <a:r>
                        <a:rPr lang="en-GB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24 Aug</a:t>
                      </a:r>
                      <a:endParaRPr lang="en-GB" sz="11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4641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Fri 4</a:t>
                      </a:r>
                      <a:r>
                        <a:rPr lang="en-GB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Aug</a:t>
                      </a:r>
                      <a:endParaRPr lang="en-GB" sz="11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Fri 11 Aug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Fri 25 Aug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273</Words>
  <Application>Microsoft Office PowerPoint</Application>
  <PresentationFormat>On-screen Show (4:3)</PresentationFormat>
  <Paragraphs>95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Libby Cook</dc:creator>
  <cp:lastModifiedBy>libby cook</cp:lastModifiedBy>
  <cp:revision>60</cp:revision>
  <cp:lastPrinted>2021-05-10T16:10:28Z</cp:lastPrinted>
  <dcterms:created xsi:type="dcterms:W3CDTF">2013-05-07T20:49:48Z</dcterms:created>
  <dcterms:modified xsi:type="dcterms:W3CDTF">2023-10-25T15:58:22Z</dcterms:modified>
</cp:coreProperties>
</file>