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7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3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9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6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4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4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81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5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0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E372B-3243-495A-8D21-4AFF004C1A7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17A5B-2630-4980-B0A6-9526D9052F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5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stincooktennis@live.co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1691680"/>
            <a:ext cx="5829300" cy="3132266"/>
          </a:xfrm>
        </p:spPr>
        <p:txBody>
          <a:bodyPr>
            <a:normAutofit fontScale="90000"/>
          </a:bodyPr>
          <a:lstStyle/>
          <a:p>
            <a:r>
              <a:rPr lang="en-GB" sz="1800" b="1" u="sng" dirty="0" smtClean="0"/>
              <a:t/>
            </a:r>
            <a:br>
              <a:rPr lang="en-GB" sz="1800" b="1" u="sng" dirty="0" smtClean="0"/>
            </a:br>
            <a:r>
              <a:rPr lang="en-GB" sz="1800" b="1" u="sng" dirty="0"/>
              <a:t/>
            </a:r>
            <a:br>
              <a:rPr lang="en-GB" sz="1800" b="1" u="sng" dirty="0"/>
            </a:br>
            <a:r>
              <a:rPr lang="en-GB" sz="1800" b="1" u="sng" dirty="0" smtClean="0"/>
              <a:t>Junior </a:t>
            </a:r>
            <a:r>
              <a:rPr lang="en-GB" sz="1800" b="1" u="sng" dirty="0"/>
              <a:t>T</a:t>
            </a:r>
            <a:r>
              <a:rPr lang="en-GB" sz="1800" b="1" u="sng" dirty="0" smtClean="0"/>
              <a:t>ennis Coaching at </a:t>
            </a:r>
            <a:r>
              <a:rPr lang="en-GB" sz="1800" b="1" u="sng" dirty="0" err="1" smtClean="0"/>
              <a:t>Flackwell</a:t>
            </a:r>
            <a:r>
              <a:rPr lang="en-GB" sz="1800" b="1" u="sng" dirty="0" smtClean="0"/>
              <a:t> Heath </a:t>
            </a:r>
            <a:br>
              <a:rPr lang="en-GB" sz="1800" b="1" u="sng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b="1" dirty="0" smtClean="0"/>
              <a:t>Juniors tennis coaching</a:t>
            </a:r>
            <a:br>
              <a:rPr lang="en-GB" sz="1800" b="1" dirty="0" smtClean="0"/>
            </a:br>
            <a:r>
              <a:rPr lang="en-GB" sz="1800" b="1" dirty="0" smtClean="0"/>
              <a:t>Saturdays</a:t>
            </a:r>
            <a:br>
              <a:rPr lang="en-GB" sz="1800" b="1" dirty="0" smtClean="0"/>
            </a:br>
            <a:r>
              <a:rPr lang="en-GB" sz="1800" b="1" dirty="0" smtClean="0"/>
              <a:t>  </a:t>
            </a:r>
            <a:r>
              <a:rPr lang="en-GB" sz="1800" dirty="0" smtClean="0"/>
              <a:t>11 and under 12.30-13.30</a:t>
            </a:r>
            <a:br>
              <a:rPr lang="en-GB" sz="1800" dirty="0" smtClean="0"/>
            </a:br>
            <a:r>
              <a:rPr lang="en-GB" sz="1800" dirty="0" smtClean="0"/>
              <a:t>12 and over 13.30-14.30</a:t>
            </a:r>
            <a:br>
              <a:rPr lang="en-GB" sz="1800" dirty="0" smtClean="0"/>
            </a:br>
            <a:r>
              <a:rPr lang="en-GB" sz="1800" dirty="0" smtClean="0"/>
              <a:t>12 and over 14.30-15.30</a:t>
            </a:r>
            <a:br>
              <a:rPr lang="en-GB" sz="1800" dirty="0" smtClean="0"/>
            </a:br>
            <a:r>
              <a:rPr lang="en-GB" sz="1800" b="1" dirty="0" smtClean="0"/>
              <a:t>Sunday</a:t>
            </a:r>
            <a:br>
              <a:rPr lang="en-GB" sz="1800" b="1" dirty="0" smtClean="0"/>
            </a:br>
            <a:r>
              <a:rPr lang="en-GB" sz="1800" dirty="0" smtClean="0"/>
              <a:t>10 and over 11.00-12.00</a:t>
            </a: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en-GB" sz="1800" b="1" dirty="0" smtClean="0"/>
              <a:t> The term runs from </a:t>
            </a:r>
            <a:br>
              <a:rPr lang="en-GB" sz="1800" b="1" dirty="0" smtClean="0"/>
            </a:br>
            <a:r>
              <a:rPr lang="en-GB" sz="1800" dirty="0" smtClean="0"/>
              <a:t>Sat </a:t>
            </a:r>
            <a:r>
              <a:rPr lang="en-GB" sz="1800" dirty="0" smtClean="0"/>
              <a:t>30 Apr/</a:t>
            </a:r>
            <a:r>
              <a:rPr lang="en-GB" sz="1800" dirty="0" smtClean="0"/>
              <a:t>Sun 1 May </a:t>
            </a:r>
            <a:r>
              <a:rPr lang="en-GB" sz="1800" dirty="0" smtClean="0"/>
              <a:t>and ends Sat </a:t>
            </a:r>
            <a:r>
              <a:rPr lang="en-GB" sz="1800" dirty="0" smtClean="0"/>
              <a:t>16/Sun 17 July. Please note: NO COACHING sat 4/Sun 5 June. 11 weeks term £</a:t>
            </a:r>
            <a:r>
              <a:rPr lang="en-GB" sz="1800" dirty="0" smtClean="0"/>
              <a:t>132.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 descr="C:\Users\libby\Desktop\Tennis\Logo\Logo Finals\Main Logos\JCTennis Main Fin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251520"/>
            <a:ext cx="5731510" cy="13322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4115" y="4681240"/>
            <a:ext cx="6048672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Please book by the following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Childs Name.........................................................................................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D.O.B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……………………………………………….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Address…………………………………………………………………………………………………………………………………………………………………..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name and </a:t>
            </a:r>
            <a:r>
              <a:rPr lang="en-GB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ontact number………………………………………………………………………………………………………………………………………………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medical conditions…………………………………………………………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 time…………………………………………………..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would like my child to take part in the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FHTC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Tennis coaching from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30 Apr/1 </a:t>
            </a:r>
            <a:r>
              <a:rPr lang="en-GB" sz="14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May</a:t>
            </a:r>
            <a:r>
              <a:rPr lang="en-GB" sz="14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enclose a cheque payable to J Cook or bank transfer account number 30289302 sort code 20-40-71 reference FHTC  and Childs name. Please send to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Justin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Cook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10 Consul Close, Woodley, Reading, RG5 4ET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 email 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justincooktennis@live.co.uk</a:t>
            </a:r>
            <a:r>
              <a:rPr lang="en-GB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phone/text 07788591778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Signed..........................................................       Date.............................................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5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Junior Tennis Coaching at Flackwell Heath    Juniors tennis coaching Saturdays   11 and under 12.30-13.30 12 and over 13.30-14.30 12 and over 14.30-15.30 Sunday 10 and over 11.00-12.00  The term runs from  Sat 30 Apr/Sun 1 May and ends Sat 16/Sun 17 July. Please note: NO COACHING sat 4/Sun 5 June. 11 weeks term £132.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Coaching Justin will be taking the junior coaching on Sunday mornings.   10 and under Mini Tennis 9.00am-9.45am 10 and over Tennis Ball 9.45am-10.45am   The term runs from Sunday 23 April and ends Sunday 9 July. A total of 11 weeks not including half term week Sunday 4 June.   Term fees are: 10 and under Mini Tennis £66 10 and over Tennis Ball £88</dc:title>
  <dc:creator>libby cook</dc:creator>
  <cp:lastModifiedBy>libby cook</cp:lastModifiedBy>
  <cp:revision>29</cp:revision>
  <dcterms:created xsi:type="dcterms:W3CDTF">2017-03-20T11:19:21Z</dcterms:created>
  <dcterms:modified xsi:type="dcterms:W3CDTF">2022-03-21T14:08:03Z</dcterms:modified>
</cp:coreProperties>
</file>