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93" d="100"/>
          <a:sy n="93" d="100"/>
        </p:scale>
        <p:origin x="3408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4/14/24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4/14/24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4/14/24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4/14/24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4/14/24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4/14/24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4/14/24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4/14/24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4/14/24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4/14/24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4/14/24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6130F-66E5-4FAC-BCF7-0EAF5A2E5CC9}" type="datetimeFigureOut">
              <a:rPr lang="en-US" smtClean="0"/>
              <a:pPr/>
              <a:t>4/14/24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ctennis.co.uk/" TargetMode="External"/><Relationship Id="rId7" Type="http://schemas.openxmlformats.org/officeDocument/2006/relationships/image" Target="../media/image4.jpeg"/><Relationship Id="rId2" Type="http://schemas.openxmlformats.org/officeDocument/2006/relationships/hyperlink" Target="mailto:justincooktennis@live.co.uk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ctennis.co.uk/" TargetMode="External"/><Relationship Id="rId2" Type="http://schemas.openxmlformats.org/officeDocument/2006/relationships/hyperlink" Target="mailto:justincooktennis@live.co.uk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ctennis.co.uk/" TargetMode="External"/><Relationship Id="rId7" Type="http://schemas.openxmlformats.org/officeDocument/2006/relationships/image" Target="../media/image4.jpeg"/><Relationship Id="rId2" Type="http://schemas.openxmlformats.org/officeDocument/2006/relationships/hyperlink" Target="mailto:justincooktennis@live.co.uk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563011"/>
              </p:ext>
            </p:extLst>
          </p:nvPr>
        </p:nvGraphicFramePr>
        <p:xfrm>
          <a:off x="2159937" y="3347864"/>
          <a:ext cx="2771390" cy="1066800"/>
        </p:xfrm>
        <a:graphic>
          <a:graphicData uri="http://schemas.openxmlformats.org/drawingml/2006/table">
            <a:tbl>
              <a:tblPr/>
              <a:tblGrid>
                <a:gridCol w="1385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5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5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baseline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Half Day </a:t>
                      </a:r>
                      <a:r>
                        <a:rPr lang="en-GB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£22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 Day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£37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 Days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£68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 Days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£95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 Days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£120</a:t>
                      </a:r>
                      <a:endParaRPr lang="en-GB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611977"/>
              </p:ext>
            </p:extLst>
          </p:nvPr>
        </p:nvGraphicFramePr>
        <p:xfrm>
          <a:off x="308257" y="7236296"/>
          <a:ext cx="6357981" cy="1244216"/>
        </p:xfrm>
        <a:graphic>
          <a:graphicData uri="http://schemas.openxmlformats.org/drawingml/2006/table">
            <a:tbl>
              <a:tblPr/>
              <a:tblGrid>
                <a:gridCol w="2119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9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93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45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Date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A.M</a:t>
                      </a:r>
                      <a:r>
                        <a:rPr lang="en-GB" sz="1100" b="1" baseline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or P.M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Full Day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Tuesday</a:t>
                      </a:r>
                      <a:r>
                        <a:rPr lang="en-GB" sz="1100" b="1" baseline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28 May 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Wednesday</a:t>
                      </a:r>
                      <a:r>
                        <a:rPr lang="en-GB" sz="1100" b="1" baseline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29 May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baseline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Thursday 30 May 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Friday</a:t>
                      </a:r>
                      <a:r>
                        <a:rPr lang="en-GB" sz="1100" b="1" baseline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31 May</a:t>
                      </a: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571500" y="1912938"/>
            <a:ext cx="15875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825500" y="9083675"/>
            <a:ext cx="30638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-730250" y="2379663"/>
            <a:ext cx="44450" cy="4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0" y="571472"/>
            <a:ext cx="685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0" y="767079"/>
            <a:ext cx="6858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2024 Junior Tennis </a:t>
            </a:r>
            <a:r>
              <a:rPr lang="en-GB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amps, open to all Juniors!</a:t>
            </a:r>
            <a:endParaRPr kumimoji="0" lang="en-GB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4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Dates: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Tues</a:t>
            </a: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day </a:t>
            </a:r>
            <a:r>
              <a:rPr lang="en-GB" sz="1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28 May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b="1" dirty="0">
                <a:latin typeface="Arial" pitchFamily="34" charset="0"/>
                <a:cs typeface="Arial" pitchFamily="34" charset="0"/>
              </a:rPr>
              <a:t>Wedne</a:t>
            </a: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sday</a:t>
            </a:r>
            <a:r>
              <a:rPr kumimoji="0" lang="en-GB" sz="14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sz="1400" b="1" dirty="0">
                <a:latin typeface="Arial" pitchFamily="34" charset="0"/>
                <a:cs typeface="Arial" pitchFamily="34" charset="0"/>
              </a:rPr>
              <a:t>29 May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b="1" dirty="0">
                <a:latin typeface="Arial" pitchFamily="34" charset="0"/>
                <a:cs typeface="Arial" pitchFamily="34" charset="0"/>
              </a:rPr>
              <a:t>Thursday 30 May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b="1" dirty="0">
                <a:latin typeface="Arial" pitchFamily="34" charset="0"/>
                <a:cs typeface="Arial" pitchFamily="34" charset="0"/>
              </a:rPr>
              <a:t>Friday 31 May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Half Day</a:t>
            </a: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10:00-12:45</a:t>
            </a:r>
            <a:r>
              <a:rPr kumimoji="0" lang="en-GB" sz="1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or 13:15-16:00</a:t>
            </a:r>
            <a:endParaRPr kumimoji="0" lang="en-GB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Full Day </a:t>
            </a:r>
            <a:r>
              <a:rPr lang="en-GB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10:00-16:00 </a:t>
            </a:r>
            <a:endParaRPr kumimoji="0" lang="en-G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0" y="4499992"/>
            <a:ext cx="6858000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Camps Include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Shot of the day, fun competitions, coaching and mini matches. Tuck Shop.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For Full Details, Call Justin: 07788 591778, E-mail: </a:t>
            </a: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justincooktennis</a:t>
            </a:r>
            <a:r>
              <a:rPr lang="en-GB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@live.co.uk</a:t>
            </a:r>
            <a:r>
              <a:rPr lang="en-GB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or </a:t>
            </a:r>
            <a:r>
              <a:rPr lang="en-GB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www.jctennis.co.uk</a:t>
            </a:r>
            <a:r>
              <a:rPr lang="en-GB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GB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Please complete and send this booking form with </a:t>
            </a:r>
            <a:r>
              <a:rPr lang="en-GB" sz="10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payment to Justin Cook </a:t>
            </a:r>
            <a:r>
              <a:rPr lang="en-GB" sz="1000" b="1" dirty="0">
                <a:latin typeface="Arial" pitchFamily="34" charset="0"/>
                <a:cs typeface="Arial" pitchFamily="34" charset="0"/>
              </a:rPr>
              <a:t>bank transfer Sort code: 20-40-71 account number: 30289302 ref  </a:t>
            </a:r>
            <a:r>
              <a:rPr lang="en-GB" sz="1000" b="1">
                <a:latin typeface="Arial" pitchFamily="34" charset="0"/>
                <a:cs typeface="Arial" pitchFamily="34" charset="0"/>
              </a:rPr>
              <a:t>players name</a:t>
            </a:r>
            <a:r>
              <a:rPr kumimoji="0" lang="en-GB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lang="en-GB" sz="700"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Justin Cook, </a:t>
            </a:r>
            <a:r>
              <a:rPr lang="en-GB" sz="10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10 Consul Close, Woodley, Reading, RG5 4ET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285728" y="6228184"/>
            <a:ext cx="642942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NAME(S):…………………………………................</a:t>
            </a:r>
            <a:r>
              <a:rPr lang="en-GB" sz="14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DOB:</a:t>
            </a: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…………....................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ADDRESS……………………………………………………………..........................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EMERGENCY CONTACT…………………………….............................................</a:t>
            </a:r>
            <a:endParaRPr lang="en-GB" sz="14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ANY </a:t>
            </a: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MEDICAL CONDITIONS OR ALLERGIES………………………………......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142844"/>
            <a:ext cx="6858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400" b="1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Times New Roman"/>
              </a:rPr>
              <a:t>Flackwell Heath</a:t>
            </a:r>
            <a:r>
              <a:rPr lang="en-GB" sz="2400" b="1" cap="none" spc="0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Times New Roman"/>
              </a:rPr>
              <a:t> Tennis Club</a:t>
            </a:r>
            <a:endParaRPr lang="en-GB" sz="2400" b="1" cap="none" spc="0" dirty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9" name="Picture 28" descr="JC Tennis mo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604" y="1285852"/>
            <a:ext cx="1707596" cy="1825005"/>
          </a:xfrm>
          <a:prstGeom prst="rect">
            <a:avLst/>
          </a:prstGeom>
        </p:spPr>
      </p:pic>
      <p:pic>
        <p:nvPicPr>
          <p:cNvPr id="31" name="Picture 30" descr="LTA%20Logo%20Pos%20Por%20RGB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28" y="214282"/>
            <a:ext cx="735629" cy="614932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116632" y="5993869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----------------------------------------------------------------------------------------------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28736" y="571472"/>
            <a:ext cx="39290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The Straight Bit, Flackwell Heath, HP10 9LS </a:t>
            </a:r>
          </a:p>
        </p:txBody>
      </p:sp>
      <p:pic>
        <p:nvPicPr>
          <p:cNvPr id="21" name="Picture 20" descr="logo_lef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15016" y="0"/>
            <a:ext cx="971750" cy="107904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112" y="1403648"/>
            <a:ext cx="2131655" cy="119905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854933" y="3275856"/>
          <a:ext cx="3381398" cy="1357320"/>
        </p:xfrm>
        <a:graphic>
          <a:graphicData uri="http://schemas.openxmlformats.org/drawingml/2006/table">
            <a:tbl>
              <a:tblPr/>
              <a:tblGrid>
                <a:gridCol w="1690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0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Half</a:t>
                      </a:r>
                      <a:r>
                        <a:rPr lang="en-GB" sz="1200" b="1" baseline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Day</a:t>
                      </a:r>
                      <a:endParaRPr lang="en-GB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£22</a:t>
                      </a:r>
                      <a:endParaRPr lang="en-GB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 Day</a:t>
                      </a:r>
                      <a:endParaRPr lang="en-GB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£37</a:t>
                      </a:r>
                      <a:endParaRPr lang="en-GB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 Days</a:t>
                      </a:r>
                      <a:endParaRPr lang="en-GB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£68</a:t>
                      </a:r>
                      <a:endParaRPr lang="en-GB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2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 Days</a:t>
                      </a:r>
                      <a:endParaRPr lang="en-GB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£95</a:t>
                      </a:r>
                      <a:endParaRPr lang="en-GB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r>
                        <a:rPr lang="en-GB" sz="1200" b="1" baseline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Days</a:t>
                      </a:r>
                      <a:endParaRPr lang="en-GB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£120</a:t>
                      </a:r>
                      <a:endParaRPr lang="en-GB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r>
                        <a:rPr lang="en-GB" sz="1200" b="1" baseline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GB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Days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£140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285729" y="7020271"/>
          <a:ext cx="6023591" cy="2053080"/>
        </p:xfrm>
        <a:graphic>
          <a:graphicData uri="http://schemas.openxmlformats.org/drawingml/2006/table">
            <a:tbl>
              <a:tblPr/>
              <a:tblGrid>
                <a:gridCol w="52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6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1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421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Week 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½</a:t>
                      </a:r>
                      <a:r>
                        <a:rPr lang="en-GB" sz="1100" b="1" baseline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Day</a:t>
                      </a: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Full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Week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½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Full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Week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½</a:t>
                      </a:r>
                      <a:r>
                        <a:rPr lang="en-GB" sz="1100" b="1" baseline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Day</a:t>
                      </a: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Full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Week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½</a:t>
                      </a:r>
                      <a:r>
                        <a:rPr lang="en-GB" sz="1100" b="1" baseline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Day</a:t>
                      </a: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Full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1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baseline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 Jul</a:t>
                      </a: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baseline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 </a:t>
                      </a: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Aug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Aug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 Aug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1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baseline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Aug</a:t>
                      </a: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baseline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 </a:t>
                      </a: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Aug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Aug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 Aug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1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baseline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Aug</a:t>
                      </a: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baseline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 </a:t>
                      </a: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Aug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Aug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</a:t>
                      </a:r>
                      <a:r>
                        <a:rPr lang="en-GB" sz="1100" b="1" baseline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Aug</a:t>
                      </a: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1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baseline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 Aug</a:t>
                      </a: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 Aug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Aug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 Aug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1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 Aug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 Aug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Aug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 Aug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571500" y="1912938"/>
            <a:ext cx="15875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825500" y="9083675"/>
            <a:ext cx="30638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-730250" y="2379663"/>
            <a:ext cx="44450" cy="4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0" y="571472"/>
            <a:ext cx="685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116632" y="644548"/>
            <a:ext cx="68580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2024 Junior Tennis </a:t>
            </a:r>
            <a:r>
              <a:rPr lang="en-GB" sz="1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GB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amps, open to all Juniors!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6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6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6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2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2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2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Half Day</a:t>
            </a:r>
            <a:r>
              <a:rPr kumimoji="0" lang="en-GB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10:00-12:45</a:t>
            </a:r>
            <a:r>
              <a:rPr kumimoji="0" lang="en-GB" sz="1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or 13:15-16:00 </a:t>
            </a:r>
            <a:r>
              <a:rPr lang="en-GB" sz="1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Full Day </a:t>
            </a:r>
            <a:r>
              <a:rPr lang="en-GB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10:00-16:00 </a:t>
            </a:r>
            <a:endParaRPr kumimoji="0" lang="en-G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0" y="4616713"/>
            <a:ext cx="68580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Camps Include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Shot of the day, fun competitions, coaching and mini matches. Tuck Shop.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For Full Details, Call Justin: 07788 591778, E-mail: </a:t>
            </a: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justincooktennis</a:t>
            </a:r>
            <a:r>
              <a:rPr lang="en-GB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@live.co.uk</a:t>
            </a:r>
            <a:r>
              <a:rPr lang="en-GB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or </a:t>
            </a:r>
            <a:r>
              <a:rPr lang="en-GB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www.jctennis.co.uk</a:t>
            </a:r>
            <a:r>
              <a:rPr lang="en-GB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Please complete and send this booking form with payment to Justin Cook </a:t>
            </a:r>
            <a:r>
              <a:rPr lang="en-GB" sz="1200" b="1" dirty="0">
                <a:latin typeface="Arial" pitchFamily="34" charset="0"/>
                <a:cs typeface="Arial" pitchFamily="34" charset="0"/>
              </a:rPr>
              <a:t>bank transfer Sort code: 20-40-71 account number: 30289302 ref  players name</a:t>
            </a:r>
            <a:r>
              <a:rPr lang="en-GB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lang="en-GB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Justin Cook, 10 Consul Close, Woodley, Reading, RG5 4ET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178571" y="5940152"/>
            <a:ext cx="642942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NAME(S):…………………………………................</a:t>
            </a:r>
            <a:r>
              <a:rPr lang="en-GB" sz="14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DOB:</a:t>
            </a:r>
            <a:r>
              <a:rPr kumimoji="0" lang="en-GB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…………....................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ADDRESS……………………………………………………………..........................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EMERGENCY CONTACT…………………………….............................................</a:t>
            </a:r>
            <a:endParaRPr lang="en-GB" sz="14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ANY MEDICAL</a:t>
            </a:r>
            <a:r>
              <a:rPr kumimoji="0" lang="en-GB" sz="14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CONDITIONS OR </a:t>
            </a: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ALLERGIES…………………………………...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0" y="142844"/>
            <a:ext cx="6858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400" b="1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Times New Roman"/>
              </a:rPr>
              <a:t>Flackwell Heath</a:t>
            </a:r>
            <a:r>
              <a:rPr lang="en-GB" sz="2400" b="1" cap="none" spc="0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Times New Roman"/>
              </a:rPr>
              <a:t> Tennis Club</a:t>
            </a:r>
            <a:endParaRPr lang="en-GB" sz="2400" b="1" cap="none" spc="0" dirty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9" name="Picture 28" descr="JC Tennis mo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290" y="3346402"/>
            <a:ext cx="714380" cy="649436"/>
          </a:xfrm>
          <a:prstGeom prst="rect">
            <a:avLst/>
          </a:prstGeom>
        </p:spPr>
      </p:pic>
      <p:pic>
        <p:nvPicPr>
          <p:cNvPr id="31" name="Picture 30" descr="LTA%20Logo%20Pos%20Por%20RGB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28" y="214282"/>
            <a:ext cx="735629" cy="614932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-66238" y="5691832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----------------------------------------------------------------------------------------------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28736" y="571472"/>
            <a:ext cx="39290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The Straight Bit, Flackwell Heath, HP10 9LS </a:t>
            </a:r>
          </a:p>
        </p:txBody>
      </p:sp>
      <p:pic>
        <p:nvPicPr>
          <p:cNvPr id="21" name="Picture 20" descr="logo_lef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49280" y="0"/>
            <a:ext cx="810328" cy="899797"/>
          </a:xfrm>
          <a:prstGeom prst="rect">
            <a:avLst/>
          </a:prstGeom>
        </p:spPr>
      </p:pic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1340768" y="1033137"/>
          <a:ext cx="4464496" cy="183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8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2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00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6415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Week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Week</a:t>
                      </a: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en-GB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Week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Week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46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Mon</a:t>
                      </a: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31 Jul</a:t>
                      </a:r>
                      <a:endParaRPr lang="en-GB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Mon 7 Aug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Mon</a:t>
                      </a: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14</a:t>
                      </a: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 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Mon 21 Aug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46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Tue 1</a:t>
                      </a: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Aug</a:t>
                      </a:r>
                      <a:endParaRPr lang="en-GB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Tue</a:t>
                      </a: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8 Aug</a:t>
                      </a:r>
                      <a:endParaRPr lang="en-GB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Tue</a:t>
                      </a: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15</a:t>
                      </a: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 Aug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Tue 22 Aug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46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Wed 2</a:t>
                      </a: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Aug</a:t>
                      </a:r>
                      <a:endParaRPr lang="en-GB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Wed 9 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Wed</a:t>
                      </a: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16 Aug</a:t>
                      </a:r>
                      <a:endParaRPr lang="en-GB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Wed 23 Aug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46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Thu 3 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Thu 10</a:t>
                      </a: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Thu 17 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Thu</a:t>
                      </a: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24 Aug</a:t>
                      </a:r>
                      <a:endParaRPr lang="en-GB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415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Fri 4</a:t>
                      </a: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Aug</a:t>
                      </a:r>
                      <a:endParaRPr lang="en-GB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Fri 11 Aug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Fri 25 Aug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159937" y="3347864"/>
          <a:ext cx="2771390" cy="1280160"/>
        </p:xfrm>
        <a:graphic>
          <a:graphicData uri="http://schemas.openxmlformats.org/drawingml/2006/table">
            <a:tbl>
              <a:tblPr/>
              <a:tblGrid>
                <a:gridCol w="1385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5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5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Half</a:t>
                      </a:r>
                      <a:r>
                        <a:rPr lang="en-GB" sz="1400" b="1" baseline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Day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£22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 Day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£37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 Days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£68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 Days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£95</a:t>
                      </a:r>
                      <a:endParaRPr lang="en-GB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 Days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£120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 Days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£140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08257" y="7236296"/>
          <a:ext cx="6357981" cy="1501640"/>
        </p:xfrm>
        <a:graphic>
          <a:graphicData uri="http://schemas.openxmlformats.org/drawingml/2006/table">
            <a:tbl>
              <a:tblPr/>
              <a:tblGrid>
                <a:gridCol w="2119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9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93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45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Date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A.M</a:t>
                      </a:r>
                      <a:r>
                        <a:rPr lang="en-GB" sz="1100" b="1" baseline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or PM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Full Day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Monday 28</a:t>
                      </a:r>
                      <a:r>
                        <a:rPr lang="en-GB" sz="1100" b="1" baseline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October 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Tuesday</a:t>
                      </a:r>
                      <a:r>
                        <a:rPr lang="en-GB" sz="1100" b="1" baseline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29 October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baseline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Wednesday 30 October 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baseline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Thursday 31 October</a:t>
                      </a: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Friday</a:t>
                      </a:r>
                      <a:r>
                        <a:rPr lang="en-GB" sz="1100" b="1" baseline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1 November</a:t>
                      </a:r>
                      <a:endParaRPr lang="en-GB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571500" y="1912938"/>
            <a:ext cx="15875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825500" y="9083675"/>
            <a:ext cx="30638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-730250" y="2379663"/>
            <a:ext cx="44450" cy="4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0" y="571472"/>
            <a:ext cx="685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0" y="874801"/>
            <a:ext cx="6858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2024 Junior Tennis </a:t>
            </a:r>
            <a:r>
              <a:rPr lang="en-GB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amps, open to all Juniors!</a:t>
            </a:r>
            <a:endParaRPr kumimoji="0" lang="en-GB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Dates: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Monday </a:t>
            </a:r>
            <a:r>
              <a:rPr lang="en-GB" sz="1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28 Oct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Tuesday</a:t>
            </a:r>
            <a:r>
              <a:rPr kumimoji="0" lang="en-GB" sz="14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sz="1400" b="1" dirty="0">
                <a:latin typeface="Arial" pitchFamily="34" charset="0"/>
                <a:cs typeface="Arial" pitchFamily="34" charset="0"/>
              </a:rPr>
              <a:t>29 Oct 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b="1" dirty="0">
                <a:latin typeface="Arial" pitchFamily="34" charset="0"/>
                <a:cs typeface="Arial" pitchFamily="34" charset="0"/>
              </a:rPr>
              <a:t>Wednesday 30 Oct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b="1" dirty="0">
                <a:latin typeface="Arial" pitchFamily="34" charset="0"/>
                <a:cs typeface="Arial" pitchFamily="34" charset="0"/>
              </a:rPr>
              <a:t>Thursday 31 Oct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Friday </a:t>
            </a:r>
            <a:r>
              <a:rPr lang="en-GB" sz="1400" b="1" dirty="0">
                <a:latin typeface="Arial" pitchFamily="34" charset="0"/>
                <a:cs typeface="Arial" pitchFamily="34" charset="0"/>
              </a:rPr>
              <a:t>1 Nov</a:t>
            </a:r>
            <a:r>
              <a:rPr kumimoji="0" lang="en-GB" sz="14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Half Day</a:t>
            </a: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10:00-12:45</a:t>
            </a:r>
            <a:r>
              <a:rPr kumimoji="0" lang="en-GB" sz="1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or 13:15-16:00</a:t>
            </a:r>
            <a:endParaRPr kumimoji="0" lang="en-GB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Full Day 10:00-16:00 </a:t>
            </a:r>
            <a:endParaRPr kumimoji="0" lang="en-G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0" y="4932040"/>
            <a:ext cx="6858000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Camps Include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Shot of the day, fun competitions, coaching and mini matches. Tuck Shop.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For Full Details, Call Justin: 07788 591778, E-mail: </a:t>
            </a: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justincooktennis</a:t>
            </a:r>
            <a:r>
              <a:rPr lang="en-GB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@live.co.uk</a:t>
            </a:r>
            <a:r>
              <a:rPr lang="en-GB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or </a:t>
            </a:r>
            <a:r>
              <a:rPr lang="en-GB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www.jctennis.co.uk</a:t>
            </a:r>
            <a:r>
              <a:rPr lang="en-GB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GB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Please complete and send this booking form with </a:t>
            </a:r>
            <a:r>
              <a:rPr lang="en-GB" sz="10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payment to Justin Cook </a:t>
            </a:r>
            <a:r>
              <a:rPr lang="en-GB" sz="1000" b="1" dirty="0">
                <a:latin typeface="Arial" pitchFamily="34" charset="0"/>
                <a:cs typeface="Arial" pitchFamily="34" charset="0"/>
              </a:rPr>
              <a:t>bank transfer Sort code: 20-40-71 account number: 30289302 ref  </a:t>
            </a:r>
            <a:r>
              <a:rPr lang="en-GB" sz="1000" b="1">
                <a:latin typeface="Arial" pitchFamily="34" charset="0"/>
                <a:cs typeface="Arial" pitchFamily="34" charset="0"/>
              </a:rPr>
              <a:t>players name</a:t>
            </a:r>
            <a:r>
              <a:rPr kumimoji="0" lang="en-GB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lang="en-GB" sz="700"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Justin Cook, </a:t>
            </a:r>
            <a:r>
              <a:rPr lang="en-GB" sz="10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10 Consul Close, Woodley, Reading, RG5 4ET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285728" y="6228184"/>
            <a:ext cx="642942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NAME(S):…………………………………................</a:t>
            </a:r>
            <a:r>
              <a:rPr lang="en-GB" sz="14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DOB:</a:t>
            </a: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…………....................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ADDRESS……………………………………………………………..........................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EMERGENCY CONTACT…………………………….............................................</a:t>
            </a:r>
            <a:endParaRPr lang="en-GB" sz="14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ANY </a:t>
            </a: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MEDICAL CONDITIONS OR ALLERGIES………………………………......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142844"/>
            <a:ext cx="6858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400" b="1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Times New Roman"/>
              </a:rPr>
              <a:t>Flackwell Heath</a:t>
            </a:r>
            <a:r>
              <a:rPr lang="en-GB" sz="2400" b="1" cap="none" spc="0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Times New Roman"/>
              </a:rPr>
              <a:t> Tennis Club</a:t>
            </a:r>
            <a:endParaRPr lang="en-GB" sz="2400" b="1" cap="none" spc="0" dirty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9" name="Picture 28" descr="JC Tennis mo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604" y="1285852"/>
            <a:ext cx="1707596" cy="1825005"/>
          </a:xfrm>
          <a:prstGeom prst="rect">
            <a:avLst/>
          </a:prstGeom>
        </p:spPr>
      </p:pic>
      <p:pic>
        <p:nvPicPr>
          <p:cNvPr id="31" name="Picture 30" descr="LTA%20Logo%20Pos%20Por%20RGB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28" y="214282"/>
            <a:ext cx="735629" cy="614932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116632" y="5993869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----------------------------------------------------------------------------------------------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28736" y="571472"/>
            <a:ext cx="39290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The Straight Bit, Flackwell Heath, HP10 9LS </a:t>
            </a:r>
          </a:p>
        </p:txBody>
      </p:sp>
      <p:pic>
        <p:nvPicPr>
          <p:cNvPr id="21" name="Picture 20" descr="logo_lef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15016" y="0"/>
            <a:ext cx="971750" cy="107904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112" y="1403648"/>
            <a:ext cx="2131655" cy="11990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678</Words>
  <Application>Microsoft Macintosh PowerPoint</Application>
  <PresentationFormat>On-screen Show (4:3)</PresentationFormat>
  <Paragraphs>179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Libby Cook</dc:creator>
  <cp:lastModifiedBy>Steven Fleck</cp:lastModifiedBy>
  <cp:revision>47</cp:revision>
  <cp:lastPrinted>2022-11-24T13:17:28Z</cp:lastPrinted>
  <dcterms:created xsi:type="dcterms:W3CDTF">2013-05-07T20:49:48Z</dcterms:created>
  <dcterms:modified xsi:type="dcterms:W3CDTF">2024-04-14T20:53:21Z</dcterms:modified>
</cp:coreProperties>
</file>