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93" d="100"/>
          <a:sy n="93" d="100"/>
        </p:scale>
        <p:origin x="3408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130F-66E5-4FAC-BCF7-0EAF5A2E5CC9}" type="datetimeFigureOut">
              <a:rPr lang="en-US" smtClean="0"/>
              <a:pPr/>
              <a:t>4/14/24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63011"/>
              </p:ext>
            </p:extLst>
          </p:nvPr>
        </p:nvGraphicFramePr>
        <p:xfrm>
          <a:off x="2159937" y="3347864"/>
          <a:ext cx="2771390" cy="1066800"/>
        </p:xfrm>
        <a:graphic>
          <a:graphicData uri="http://schemas.openxmlformats.org/drawingml/2006/table">
            <a:tbl>
              <a:tblPr/>
              <a:tblGrid>
                <a:gridCol w="138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baseline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 Day </a:t>
                      </a: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£37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Days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£120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11977"/>
              </p:ext>
            </p:extLst>
          </p:nvPr>
        </p:nvGraphicFramePr>
        <p:xfrm>
          <a:off x="308257" y="7236296"/>
          <a:ext cx="6357981" cy="1244216"/>
        </p:xfrm>
        <a:graphic>
          <a:graphicData uri="http://schemas.openxmlformats.org/drawingml/2006/table">
            <a:tbl>
              <a:tblPr/>
              <a:tblGrid>
                <a:gridCol w="21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A.M</a:t>
                      </a: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or P.M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Full Day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Tuesday</a:t>
                      </a: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28 May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Wednesday</a:t>
                      </a: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29 May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Thursday 30 May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Friday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31 May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767079"/>
            <a:ext cx="6858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Dates: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Tues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 </a:t>
            </a:r>
            <a:r>
              <a:rPr lang="en-GB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28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Wedne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sday</a:t>
            </a: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29 May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Thursday 30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Friday 31 May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Day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10:00-12:45</a:t>
            </a: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Day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10:00-16:00 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499992"/>
            <a:ext cx="6858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complete and send this booking form with </a:t>
            </a:r>
            <a:r>
              <a:rPr lang="en-GB" sz="10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payment to Justin Cook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bank transfer Sort code: 20-40-71 account number: 30289302 ref  </a:t>
            </a:r>
            <a:r>
              <a:rPr lang="en-GB" sz="1000" b="1">
                <a:latin typeface="Arial" pitchFamily="34" charset="0"/>
                <a:cs typeface="Arial" pitchFamily="34" charset="0"/>
              </a:rPr>
              <a:t>players name</a:t>
            </a:r>
            <a:r>
              <a:rPr kumimoji="0" lang="en-GB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70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</a:t>
            </a:r>
            <a:r>
              <a:rPr lang="en-GB" sz="1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Consul Close, Woodley, Reading, RG5 4ET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85728" y="6228184"/>
            <a:ext cx="64294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ANY 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CONDITIONS OR ALLERGIES………………………………......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04" y="1285852"/>
            <a:ext cx="1707596" cy="1825005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6632" y="59938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----------------------------------------------------------------------------------------------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Straight Bit, Flackwell Heath, HP10 9LS </a:t>
            </a:r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16" y="0"/>
            <a:ext cx="971750" cy="10790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1403648"/>
            <a:ext cx="2131655" cy="1199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54933" y="3275856"/>
          <a:ext cx="3381398" cy="1357320"/>
        </p:xfrm>
        <a:graphic>
          <a:graphicData uri="http://schemas.openxmlformats.org/drawingml/2006/table">
            <a:tbl>
              <a:tblPr/>
              <a:tblGrid>
                <a:gridCol w="1690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</a:t>
                      </a:r>
                      <a:r>
                        <a:rPr lang="en-GB" sz="12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£37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n-GB" sz="12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Days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£120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GB" sz="12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85729" y="7020271"/>
          <a:ext cx="6023591" cy="2053080"/>
        </p:xfrm>
        <a:graphic>
          <a:graphicData uri="http://schemas.openxmlformats.org/drawingml/2006/table">
            <a:tbl>
              <a:tblPr/>
              <a:tblGrid>
                <a:gridCol w="52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 Jul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</a:t>
                      </a: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</a:t>
                      </a: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116632" y="644548"/>
            <a:ext cx="68580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Day</a:t>
            </a:r>
            <a:r>
              <a:rPr kumimoji="0" lang="en-GB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10:00-12:45</a:t>
            </a: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 </a:t>
            </a:r>
            <a:r>
              <a:rPr lang="en-GB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Day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10:00-16:00 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616713"/>
            <a:ext cx="6858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Please complete and send this booking form with payment to Justin Cook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bank transfer Sort code: 20-40-71 account number: 30289302 ref  players name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10 Consul Close, Woodley, Reading, RG5 4ET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178571" y="5940152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MEDICAL</a:t>
            </a: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CONDITIONS OR 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ALLERGIES…………………………………...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90" y="3346402"/>
            <a:ext cx="714380" cy="649436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-66238" y="569183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----------------------------------------------------------------------------------------------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Straight Bit, Flackwell Heath, HP10 9LS </a:t>
            </a:r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9280" y="0"/>
            <a:ext cx="810328" cy="899797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340768" y="1033137"/>
          <a:ext cx="4464496" cy="18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Week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Week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31 Jul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Mon 7 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14</a:t>
                      </a: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Mon 21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Tue 1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8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15</a:t>
                      </a: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 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Tue 22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Wed 2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Wed 9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Wed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16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Wed 23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Thu 3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Thu 10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Thu 17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24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Fri 4</a:t>
                      </a:r>
                      <a:r>
                        <a:rPr lang="en-GB" sz="1100" b="1" baseline="0" dirty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Fri 11 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Arial" pitchFamily="34" charset="0"/>
                          <a:cs typeface="Arial" pitchFamily="34" charset="0"/>
                        </a:rPr>
                        <a:t>Fri 25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159937" y="3347864"/>
          <a:ext cx="2771390" cy="1280160"/>
        </p:xfrm>
        <a:graphic>
          <a:graphicData uri="http://schemas.openxmlformats.org/drawingml/2006/table">
            <a:tbl>
              <a:tblPr/>
              <a:tblGrid>
                <a:gridCol w="138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</a:t>
                      </a:r>
                      <a:r>
                        <a:rPr lang="en-GB" sz="14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£37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Days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Days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8257" y="7236296"/>
          <a:ext cx="6357981" cy="1501640"/>
        </p:xfrm>
        <a:graphic>
          <a:graphicData uri="http://schemas.openxmlformats.org/drawingml/2006/table">
            <a:tbl>
              <a:tblPr/>
              <a:tblGrid>
                <a:gridCol w="21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A.M</a:t>
                      </a:r>
                      <a:r>
                        <a:rPr lang="en-GB" sz="1100" b="1" baseline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or PM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Full Day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Monday 28</a:t>
                      </a: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Tuesday</a:t>
                      </a: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29 October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Wednesday 30 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Thursday 31 October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Friday</a:t>
                      </a:r>
                      <a:r>
                        <a:rPr lang="en-GB" sz="1100" b="1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 November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874801"/>
            <a:ext cx="685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  <a:endParaRPr kumimoji="0" lang="en-GB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Dates: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Monday </a:t>
            </a:r>
            <a:r>
              <a:rPr lang="en-GB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28 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Tuesday</a:t>
            </a: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29 Oct 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Wednesday 30 Oct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Thursday 31 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Friday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1 Nov</a:t>
            </a: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Day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10:00-12:45</a:t>
            </a: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Day 10:00-16:00 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932040"/>
            <a:ext cx="6858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complete and send this booking form with </a:t>
            </a:r>
            <a:r>
              <a:rPr lang="en-GB" sz="1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payment to Justin Cook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bank transfer Sort code: 20-40-71 account number: 30289302 ref  </a:t>
            </a:r>
            <a:r>
              <a:rPr lang="en-GB" sz="1000" b="1">
                <a:latin typeface="Arial" pitchFamily="34" charset="0"/>
                <a:cs typeface="Arial" pitchFamily="34" charset="0"/>
              </a:rPr>
              <a:t>players name</a:t>
            </a:r>
            <a:r>
              <a:rPr kumimoji="0" lang="en-GB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70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</a:t>
            </a:r>
            <a:r>
              <a:rPr lang="en-GB" sz="1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Consul Close, Woodley, Reading, RG5 4ET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85728" y="6228184"/>
            <a:ext cx="64294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ANY </a:t>
            </a: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CONDITIONS OR ALLERGIES………………………………......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04" y="1285852"/>
            <a:ext cx="1707596" cy="1825005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6632" y="59938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----------------------------------------------------------------------------------------------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The Straight Bit, Flackwell Heath, HP10 9LS </a:t>
            </a:r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16" y="0"/>
            <a:ext cx="971750" cy="10790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1403648"/>
            <a:ext cx="2131655" cy="1199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678</Words>
  <Application>Microsoft Macintosh PowerPoint</Application>
  <PresentationFormat>On-screen Show (4:3)</PresentationFormat>
  <Paragraphs>179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Steven Fleck</cp:lastModifiedBy>
  <cp:revision>47</cp:revision>
  <cp:lastPrinted>2022-11-24T13:17:28Z</cp:lastPrinted>
  <dcterms:created xsi:type="dcterms:W3CDTF">2013-05-07T20:49:48Z</dcterms:created>
  <dcterms:modified xsi:type="dcterms:W3CDTF">2024-04-14T20:53:21Z</dcterms:modified>
</cp:coreProperties>
</file>