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86"/>
  </p:normalViewPr>
  <p:slideViewPr>
    <p:cSldViewPr>
      <p:cViewPr varScale="1">
        <p:scale>
          <a:sx n="82" d="100"/>
          <a:sy n="82" d="100"/>
        </p:scale>
        <p:origin x="308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6130F-66E5-4FAC-BCF7-0EAF5A2E5CC9}" type="datetimeFigureOut">
              <a:rPr lang="en-US" smtClean="0"/>
              <a:pPr/>
              <a:t>1/22/26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F95F0-AA5B-4AE6-9BAE-DF1CAACBD1A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justincooktennis@live.co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749620"/>
              </p:ext>
            </p:extLst>
          </p:nvPr>
        </p:nvGraphicFramePr>
        <p:xfrm>
          <a:off x="2159937" y="3347864"/>
          <a:ext cx="2771390" cy="1280160"/>
        </p:xfrm>
        <a:graphic>
          <a:graphicData uri="http://schemas.openxmlformats.org/drawingml/2006/table">
            <a:tbl>
              <a:tblPr/>
              <a:tblGrid>
                <a:gridCol w="138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Half</a:t>
                      </a:r>
                      <a:r>
                        <a:rPr lang="en-GB" sz="14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Day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£25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Day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£37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 Days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£68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 Days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£95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 Days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£120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Days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£140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983797"/>
              </p:ext>
            </p:extLst>
          </p:nvPr>
        </p:nvGraphicFramePr>
        <p:xfrm>
          <a:off x="308257" y="7236296"/>
          <a:ext cx="6357981" cy="1501640"/>
        </p:xfrm>
        <a:graphic>
          <a:graphicData uri="http://schemas.openxmlformats.org/drawingml/2006/table">
            <a:tbl>
              <a:tblPr/>
              <a:tblGrid>
                <a:gridCol w="2119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Date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A.M</a:t>
                      </a:r>
                      <a:r>
                        <a:rPr lang="en-GB" sz="1100" b="1" baseline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or PM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Full Day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Monday 26 </a:t>
                      </a:r>
                      <a:r>
                        <a:rPr lang="en-GB" sz="11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October 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Tuesday</a:t>
                      </a:r>
                      <a:r>
                        <a:rPr lang="en-GB" sz="11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27 October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baseline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Wednesday 28 October </a:t>
                      </a: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Thursday 29 October</a:t>
                      </a:r>
                      <a:endParaRPr lang="en-GB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Friday</a:t>
                      </a:r>
                      <a:r>
                        <a:rPr lang="en-GB" sz="1100" b="1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30 October</a:t>
                      </a:r>
                      <a:endParaRPr lang="en-GB" sz="11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571500" y="1912938"/>
            <a:ext cx="1587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825500" y="9083675"/>
            <a:ext cx="30638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-730250" y="2379663"/>
            <a:ext cx="44450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0" y="571472"/>
            <a:ext cx="685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0" y="874801"/>
            <a:ext cx="6858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2026 </a:t>
            </a:r>
            <a:r>
              <a:rPr kumimoji="0" lang="en-GB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Junior Tennis </a:t>
            </a:r>
            <a:r>
              <a:rPr lang="en-GB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GB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amps, open to all Juniors!</a:t>
            </a:r>
            <a:endParaRPr kumimoji="0" lang="en-GB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Dates: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Monday 26</a:t>
            </a:r>
            <a:r>
              <a:rPr lang="en-GB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Oct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Tuesday</a:t>
            </a:r>
            <a:r>
              <a:rPr kumimoji="0" lang="en-GB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GB" sz="1400" b="1" dirty="0">
                <a:latin typeface="Arial" pitchFamily="34" charset="0"/>
                <a:cs typeface="Arial" pitchFamily="34" charset="0"/>
              </a:rPr>
              <a:t>27 Oct </a:t>
            </a: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>
                <a:latin typeface="Arial" pitchFamily="34" charset="0"/>
                <a:cs typeface="Arial" pitchFamily="34" charset="0"/>
              </a:rPr>
              <a:t>Wednesday 28 Oct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>
                <a:latin typeface="Arial" pitchFamily="34" charset="0"/>
                <a:cs typeface="Arial" pitchFamily="34" charset="0"/>
              </a:rPr>
              <a:t>Thursday 29 Oct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Friday 30 0ct</a:t>
            </a:r>
            <a:r>
              <a:rPr kumimoji="0" lang="en-GB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Half Day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10:00-12:45</a:t>
            </a:r>
            <a:r>
              <a:rPr kumimoji="0" lang="en-GB" sz="12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or 13:15-16:00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Full Day 10:00-16:00 </a:t>
            </a:r>
            <a:endParaRPr kumimoji="0" lang="en-GB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0" y="5024373"/>
            <a:ext cx="68580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Camps Include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Shot of the day, fun competitions, coaching and mini matches. Tuck shop.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For full details, call Justin: 07788 591778 or E-mail: 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justincooktennis</a:t>
            </a:r>
            <a:r>
              <a:rPr lang="en-GB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@live.co.uk</a:t>
            </a:r>
            <a:endParaRPr lang="en-GB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Please complete and send this booking form with </a:t>
            </a:r>
            <a:r>
              <a:rPr lang="en-GB" sz="1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payment to Justin Cook </a:t>
            </a:r>
            <a:r>
              <a:rPr lang="en-GB" sz="1000" b="1" dirty="0">
                <a:latin typeface="Arial" pitchFamily="34" charset="0"/>
                <a:cs typeface="Arial" pitchFamily="34" charset="0"/>
              </a:rPr>
              <a:t>bank transfer Sort code: 20-40-71 account number: 30289302 ref </a:t>
            </a:r>
            <a:r>
              <a:rPr lang="en-GB" sz="1000" b="1">
                <a:latin typeface="Arial" pitchFamily="34" charset="0"/>
                <a:cs typeface="Arial" pitchFamily="34" charset="0"/>
              </a:rPr>
              <a:t>childs</a:t>
            </a:r>
            <a:r>
              <a:rPr lang="en-GB" sz="1000" b="1" dirty="0">
                <a:latin typeface="Arial" pitchFamily="34" charset="0"/>
                <a:cs typeface="Arial" pitchFamily="34" charset="0"/>
              </a:rPr>
              <a:t> name</a:t>
            </a:r>
            <a:r>
              <a:rPr lang="en-GB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GB" sz="700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Justin Cook, </a:t>
            </a:r>
            <a:r>
              <a:rPr lang="en-GB" sz="1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10 Consul Close, Woodley, Reading, RG5 4ET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285728" y="6228184"/>
            <a:ext cx="642942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NAME(S):…………………………………................</a:t>
            </a:r>
            <a:r>
              <a:rPr lang="en-GB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DOB:</a:t>
            </a: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…………....................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ADDRESS……………………………………………………………..........................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EMERGENCY CONTACT…………………………….............................................</a:t>
            </a:r>
            <a:endParaRPr lang="en-GB" sz="1400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ANY </a:t>
            </a:r>
            <a:r>
              <a:rPr kumimoji="0" lang="en-GB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MEDICAL CONDITIONS OR ALLERGIES………………………………......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142844"/>
            <a:ext cx="6858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4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Times New Roman"/>
              </a:rPr>
              <a:t>Flackwell Heath</a:t>
            </a:r>
            <a:r>
              <a:rPr lang="en-GB" sz="2400" b="1" cap="none" spc="0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Times New Roman"/>
              </a:rPr>
              <a:t> Tennis Club</a:t>
            </a:r>
            <a:endParaRPr lang="en-GB" sz="2400" b="1" cap="none" spc="0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9" name="Picture 28" descr="JC Tennis mo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04" y="1285852"/>
            <a:ext cx="1707596" cy="1825005"/>
          </a:xfrm>
          <a:prstGeom prst="rect">
            <a:avLst/>
          </a:prstGeom>
        </p:spPr>
      </p:pic>
      <p:pic>
        <p:nvPicPr>
          <p:cNvPr id="31" name="Picture 30" descr="LTA%20Logo%20Pos%20Por%20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8" y="214282"/>
            <a:ext cx="735629" cy="61493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16632" y="5993869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----------------------------------------------------------------------------------------------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28736" y="571472"/>
            <a:ext cx="39290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The Straight Bit, Flackwell Heath, HP10 9LS </a:t>
            </a:r>
          </a:p>
        </p:txBody>
      </p:sp>
      <p:pic>
        <p:nvPicPr>
          <p:cNvPr id="21" name="Picture 20" descr="logo_lef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16" y="0"/>
            <a:ext cx="971750" cy="107904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2" y="1403648"/>
            <a:ext cx="2131655" cy="11990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191</Words>
  <Application>Microsoft Macintosh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Cook</dc:creator>
  <cp:lastModifiedBy>Libby Fleck</cp:lastModifiedBy>
  <cp:revision>52</cp:revision>
  <cp:lastPrinted>2025-03-03T15:05:02Z</cp:lastPrinted>
  <dcterms:created xsi:type="dcterms:W3CDTF">2013-05-07T20:49:48Z</dcterms:created>
  <dcterms:modified xsi:type="dcterms:W3CDTF">2026-01-22T11:30:46Z</dcterms:modified>
</cp:coreProperties>
</file>